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62" r:id="rId12"/>
    <p:sldId id="284" r:id="rId13"/>
    <p:sldId id="285" r:id="rId14"/>
    <p:sldId id="286" r:id="rId15"/>
    <p:sldId id="287" r:id="rId16"/>
    <p:sldId id="288" r:id="rId1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E0AF3-DC04-4DD4-B8AA-1DD41B22337F}" v="1" dt="2020-06-04T17:18:03.557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2" d="100"/>
          <a:sy n="82" d="100"/>
        </p:scale>
        <p:origin x="648" y="7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ахарова Марина Владимировна" userId="404c00d3-f621-46be-a6c5-8adac1492552" providerId="ADAL" clId="{F1EE0AF3-DC04-4DD4-B8AA-1DD41B22337F}"/>
    <pc:docChg chg="custSel modSld">
      <pc:chgData name="Захарова Марина Владимировна" userId="404c00d3-f621-46be-a6c5-8adac1492552" providerId="ADAL" clId="{F1EE0AF3-DC04-4DD4-B8AA-1DD41B22337F}" dt="2020-06-04T17:18:26.372" v="2" actId="1076"/>
      <pc:docMkLst>
        <pc:docMk/>
      </pc:docMkLst>
      <pc:sldChg chg="addSp delSp modSp mod">
        <pc:chgData name="Захарова Марина Владимировна" userId="404c00d3-f621-46be-a6c5-8adac1492552" providerId="ADAL" clId="{F1EE0AF3-DC04-4DD4-B8AA-1DD41B22337F}" dt="2020-06-04T17:18:26.372" v="2" actId="1076"/>
        <pc:sldMkLst>
          <pc:docMk/>
          <pc:sldMk cId="3060492166" sldId="288"/>
        </pc:sldMkLst>
        <pc:picChg chg="del">
          <ac:chgData name="Захарова Марина Владимировна" userId="404c00d3-f621-46be-a6c5-8adac1492552" providerId="ADAL" clId="{F1EE0AF3-DC04-4DD4-B8AA-1DD41B22337F}" dt="2020-06-04T17:17:57.128" v="0" actId="478"/>
          <ac:picMkLst>
            <pc:docMk/>
            <pc:sldMk cId="3060492166" sldId="288"/>
            <ac:picMk id="2" creationId="{0C1ABF22-4AF2-4EDE-86E7-AB05AC5D7513}"/>
          </ac:picMkLst>
        </pc:picChg>
        <pc:picChg chg="add mod">
          <ac:chgData name="Захарова Марина Владимировна" userId="404c00d3-f621-46be-a6c5-8adac1492552" providerId="ADAL" clId="{F1EE0AF3-DC04-4DD4-B8AA-1DD41B22337F}" dt="2020-06-04T17:18:26.372" v="2" actId="1076"/>
          <ac:picMkLst>
            <pc:docMk/>
            <pc:sldMk cId="3060492166" sldId="288"/>
            <ac:picMk id="3" creationId="{508D44F2-332A-4274-AB09-25B81BABCF4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90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8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E289087-3B90-4B7A-B0B3-663DF715D0C0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76F26-008E-40CD-B0DF-FD99CADBA164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и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20A7CE-0912-4C2F-926E-0DDC0C423B66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BBC6F-1CE0-4655-9B16-DDAF1AD7C72C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8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A0BB48E-C38A-489F-B21D-27EBF8DA1A52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24002-8F04-447D-8224-40D7ED6840A4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10220-7851-4877-87D8-65579BB1DD91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B4D7-E962-4AD5-804D-44BB05D648F1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49B0F-5FC4-452C-84B9-DC5DB8F7EAF7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9F4E1-C9E2-4C86-91EE-CF98446AD814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C544DC91-F540-462A-9952-3A556B4DB6D1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и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A4F087A6-40E8-4131-BEAB-4F5033CC1517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028" y="1556792"/>
            <a:ext cx="8329031" cy="4696351"/>
          </a:xfrm>
        </p:spPr>
        <p:txBody>
          <a:bodyPr rtlCol="0"/>
          <a:lstStyle/>
          <a:p>
            <a:pPr algn="ctr" rtl="0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Результаты входного контроля обучающихся Калужского государственного университета им. К.Э. Циолковского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февраль 2019-2020 уч. года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6060" y="617838"/>
            <a:ext cx="7516442" cy="464351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000" dirty="0">
                <a:latin typeface="A431" panose="02020B00000000000000" pitchFamily="18" charset="0"/>
              </a:rPr>
              <a:t>Центр лицензирования, аккредитации и качества образования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3E9D70-54C5-4284-BCC7-71FA08B1E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0489"/>
            <a:ext cx="1713124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234F567-AFB2-4BEC-B0C2-3EA322A23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3852" y="584200"/>
            <a:ext cx="3293422" cy="5689600"/>
          </a:xfr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Результаты входного контроля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здание, внешний, тротуар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8ABF5DDA-65E2-41A4-8011-8CE3DABE84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162" r="9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9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02CB82-AB6E-4577-B44F-5C71E8A2F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50543"/>
            <a:ext cx="9756685" cy="5631556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A764E01-40F6-4575-9928-7AFA8ACC0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4107"/>
              </p:ext>
            </p:extLst>
          </p:nvPr>
        </p:nvGraphicFramePr>
        <p:xfrm>
          <a:off x="261767" y="5714553"/>
          <a:ext cx="11665290" cy="114344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{18603FDC-E32A-4AB5-989C-0864C3EAD2B8}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354590824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23954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2895609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580442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6803726"/>
                    </a:ext>
                  </a:extLst>
                </a:gridCol>
                <a:gridCol w="991492">
                  <a:extLst>
                    <a:ext uri="{9D8B030D-6E8A-4147-A177-3AD203B41FA5}">
                      <a16:colId xmlns:a16="http://schemas.microsoft.com/office/drawing/2014/main" val="2742768097"/>
                    </a:ext>
                  </a:extLst>
                </a:gridCol>
                <a:gridCol w="897330">
                  <a:extLst>
                    <a:ext uri="{9D8B030D-6E8A-4147-A177-3AD203B41FA5}">
                      <a16:colId xmlns:a16="http://schemas.microsoft.com/office/drawing/2014/main" val="1869556547"/>
                    </a:ext>
                  </a:extLst>
                </a:gridCol>
                <a:gridCol w="1063506">
                  <a:extLst>
                    <a:ext uri="{9D8B030D-6E8A-4147-A177-3AD203B41FA5}">
                      <a16:colId xmlns:a16="http://schemas.microsoft.com/office/drawing/2014/main" val="255792571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3038452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01739848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94080506"/>
                    </a:ext>
                  </a:extLst>
                </a:gridCol>
                <a:gridCol w="1046880">
                  <a:extLst>
                    <a:ext uri="{9D8B030D-6E8A-4147-A177-3AD203B41FA5}">
                      <a16:colId xmlns:a16="http://schemas.microsoft.com/office/drawing/2014/main" val="598406636"/>
                    </a:ext>
                  </a:extLst>
                </a:gridCol>
                <a:gridCol w="897330">
                  <a:extLst>
                    <a:ext uri="{9D8B030D-6E8A-4147-A177-3AD203B41FA5}">
                      <a16:colId xmlns:a16="http://schemas.microsoft.com/office/drawing/2014/main" val="1557458058"/>
                    </a:ext>
                  </a:extLst>
                </a:gridCol>
              </a:tblGrid>
              <a:tr h="767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Основы права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Экономика организации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Практический курс второго иностранного языка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Неорганическая химия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Математический модуль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Технологии обработки информации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Почвоведение и инженерная геология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Лингвистические основы профессиональной деятельности логопеда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Землеведение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ИКТ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Естественно-научные основы дошкольного и начального школьного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Математические основы дошкольного и начального школьного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История международных отношений после Второй мировой войны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8338363"/>
                  </a:ext>
                </a:extLst>
              </a:tr>
              <a:tr h="312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522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8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DD577C-55E8-4CF1-8763-DB733D3B5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469135"/>
            <a:ext cx="9559357" cy="59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683850-5673-4A5F-B437-E8A622C0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466087"/>
            <a:ext cx="9559357" cy="59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AEE754-0004-45AB-A7FF-E380F8483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472183"/>
            <a:ext cx="9559357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D81EEA-49C8-4B6E-A918-F1A454B9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459990"/>
            <a:ext cx="9565453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8D44F2-332A-4274-AB09-25B81BAB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459990"/>
            <a:ext cx="9559357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здание, дорога, улица&#10;&#10;Автоматически созданное описание">
            <a:extLst>
              <a:ext uri="{FF2B5EF4-FFF2-40B4-BE49-F238E27FC236}">
                <a16:creationId xmlns:a16="http://schemas.microsoft.com/office/drawing/2014/main" id="{41CAD268-A371-4823-B584-B6CDF8D5E1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31129"/>
          <a:stretch/>
        </p:blipFill>
        <p:spPr>
          <a:xfrm>
            <a:off x="5180251" y="482600"/>
            <a:ext cx="6195986" cy="5689600"/>
          </a:xfr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234F567-AFB2-4BEC-B0C2-3EA322A23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3852" y="584200"/>
            <a:ext cx="3293422" cy="568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Участники входного контроля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5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20D1FF8-A973-4A00-8910-69405C27B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67815"/>
              </p:ext>
            </p:extLst>
          </p:nvPr>
        </p:nvGraphicFramePr>
        <p:xfrm>
          <a:off x="981844" y="1772816"/>
          <a:ext cx="9937105" cy="3139440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20144671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53903849"/>
                    </a:ext>
                  </a:extLst>
                </a:gridCol>
                <a:gridCol w="2019311">
                  <a:extLst>
                    <a:ext uri="{9D8B030D-6E8A-4147-A177-3AD203B41FA5}">
                      <a16:colId xmlns:a16="http://schemas.microsoft.com/office/drawing/2014/main" val="2184552310"/>
                    </a:ext>
                  </a:extLst>
                </a:gridCol>
                <a:gridCol w="1869122">
                  <a:extLst>
                    <a:ext uri="{9D8B030D-6E8A-4147-A177-3AD203B41FA5}">
                      <a16:colId xmlns:a16="http://schemas.microsoft.com/office/drawing/2014/main" val="2569595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Институт</a:t>
                      </a:r>
                      <a:r>
                        <a:rPr lang="ru-RU" baseline="0" noProof="0" dirty="0"/>
                        <a:t> / Факультет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Кафедры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Количество образовательных программ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Количество студентов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444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Институт истории и права (</a:t>
                      </a:r>
                      <a:r>
                        <a:rPr lang="ru-RU" dirty="0" err="1"/>
                        <a:t>ИИиП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05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Институт педагогики (ИП)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211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Институт естествознания (ИЕ)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54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Факультет иностранных языков (ФИЯ)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53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Физико-технологический институт (ФТИ)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02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факультетов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 кафедр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 программ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552 студента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202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2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7E5491-B5F2-4737-93CB-8FFBEF2C3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61261"/>
            <a:ext cx="10644539" cy="653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2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A386FB-ECB3-44C8-B2E2-2173AEAB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61261"/>
            <a:ext cx="10644539" cy="653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6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641040-B4A3-4A51-B605-2F9D30AE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61261"/>
            <a:ext cx="10644539" cy="653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6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244AF3-5E2A-4151-8668-3A563C25B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61261"/>
            <a:ext cx="10644539" cy="653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8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0E8EB1-0A4C-4F72-9755-25BBBF64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61261"/>
            <a:ext cx="10644539" cy="653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1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4D1FA9-8447-4E40-AE5A-0348BCF7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127066"/>
            <a:ext cx="9602661" cy="66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тематика 16 х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2_TF02787947.potx" id="{3964D7A7-1B85-4031-AAD6-1B50F98CF473}" vid="{CAF00616-F4D4-4454-9A4A-5919532F2D53}"/>
    </a:ext>
  </a:extLst>
</a:theme>
</file>

<file path=ppt/theme/theme2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159</Words>
  <Application>Microsoft Office PowerPoint</Application>
  <PresentationFormat>Произвольный</PresentationFormat>
  <Paragraphs>64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A431</vt:lpstr>
      <vt:lpstr>Arial</vt:lpstr>
      <vt:lpstr>Calibri</vt:lpstr>
      <vt:lpstr>Euphemia</vt:lpstr>
      <vt:lpstr>Математика 16 х 9</vt:lpstr>
      <vt:lpstr>Результаты входного контроля обучающихся Калужского государственного университета им. К.Э. Циолковского    февраль 2019-2020 уч.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входного контроля обучающихся Калужского государственного университета им. К.Э. Циолковского    февраль 2019-2020 уч. года</dc:title>
  <dc:creator>Захарова Марина Владимировна</dc:creator>
  <cp:lastModifiedBy>Захарова Марина Владимировна</cp:lastModifiedBy>
  <cp:revision>20</cp:revision>
  <dcterms:created xsi:type="dcterms:W3CDTF">2020-05-15T15:18:11Z</dcterms:created>
  <dcterms:modified xsi:type="dcterms:W3CDTF">2020-06-04T17:18:55Z</dcterms:modified>
</cp:coreProperties>
</file>