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49" r:id="rId5"/>
    <p:sldId id="266" r:id="rId6"/>
    <p:sldId id="359" r:id="rId7"/>
    <p:sldId id="360" r:id="rId8"/>
    <p:sldId id="362" r:id="rId9"/>
    <p:sldId id="363" r:id="rId10"/>
    <p:sldId id="365" r:id="rId11"/>
    <p:sldId id="364" r:id="rId12"/>
    <p:sldId id="366" r:id="rId13"/>
    <p:sldId id="367" r:id="rId14"/>
    <p:sldId id="361" r:id="rId15"/>
    <p:sldId id="342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B596BA-F330-4785-8461-F74708FFCA50}" type="datetime1">
              <a:rPr lang="ru-RU" smtClean="0"/>
              <a:t>22.05.2020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A83F606-8A8B-426E-A649-E6072AD6EE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76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7E9F4-7ED8-495D-B52D-5485A5BC0ACA}" type="datetime1">
              <a:rPr lang="ru-RU" noProof="0" smtClean="0"/>
              <a:pPr/>
              <a:t>22.05.2020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4DD8812-632B-44E3-B183-D20ADC793C3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063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7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4DD8812-632B-44E3-B183-D20ADC793C3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F2DED7-F6AC-4866-8138-11B328ED7527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86E862C5-7A65-43DD-8192-2F51C53E5D3D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9222D7-DD4A-44EA-92F0-FB71AD4A815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05F69B6-5F02-4190-9EF0-162EFF3483C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0F1AD56-4506-4D64-B89F-2A7EDD07054F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38E653-8B72-4CE1-8D3F-6D6A5A7BB584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81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97546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6540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 объек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60B3D8-67BB-423B-A8FF-203C9ED948C7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3846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3DE5C-7286-415E-BD66-0312B5E1AB50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536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D0CC0D-F4E8-4EB2-A425-24C0A08BF2ED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365CB-744A-4AFA-AFC9-892345BE9421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sp>
        <p:nvSpPr>
          <p:cNvPr id="25" name="Текст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Место для имени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B89D9-0013-4DF9-B570-27DC755C2F3F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79461-147E-4321-BCEB-239C620C895A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74DA27-089F-41DB-9018-6804069C03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5337F-F302-414C-9999-654EC56929E7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D0CC0D-F4E8-4EB2-A425-24C0A08BF2ED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C110137-BFED-4D18-B3AC-3DEBDD39AC81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16DD01EB-FD27-4A73-A970-6FA463390C40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741CED75-5916-485E-8FAB-581FB99F95ED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7C51A6F-FCAD-4E40-9252-FAD0F416F82A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2A564B0-83D4-4867-BDB1-7716DDE6AED2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1306CD9-4428-4FD8-A6A8-C74407FD7DB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0C6678D5-BEB3-46FF-AB74-CAC77E9F1960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6D470047-095A-4B27-AAD3-CF3F95096F02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440B629-2113-4989-B149-B862C67A4D8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9003B27-BF37-4B04-AC2D-7DF03BD3296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8AAE75B-6B8D-457B-A699-C8BA43A378B4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436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5B89D9-0013-4DF9-B570-27DC755C2F3F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6D0F4759-18C3-4DAB-ACAE-D77B4A8D6C1D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8FD84DB-24FB-4445-8FEC-79A7CD5A179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5A08D21-BB07-4F3F-ABFD-F2890CFAF49B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0A29DB9-1D5C-4CE4-94C9-CE11273038A8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99FFE09-B4C5-461E-B2B2-026D31C6D92D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4C0D97E-FBA5-4898-9958-E5B241011802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16" name="Полилиния 32">
              <a:extLst>
                <a:ext uri="{FF2B5EF4-FFF2-40B4-BE49-F238E27FC236}">
                  <a16:creationId xmlns:a16="http://schemas.microsoft.com/office/drawing/2014/main" id="{CAEAE0A5-6FF9-48D8-AD32-92E7934CAA79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олилиния 31">
              <a:extLst>
                <a:ext uri="{FF2B5EF4-FFF2-40B4-BE49-F238E27FC236}">
                  <a16:creationId xmlns:a16="http://schemas.microsoft.com/office/drawing/2014/main" id="{DEA64916-E094-4EB7-B37F-35A1DC2F47D1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0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A79461-147E-4321-BCEB-239C620C895A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E8A6CEE-68C5-4928-8838-0721031A5AB0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4CACB24B-A4C2-4E7B-BB05-7151262F7527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F24F34A-99AF-465B-942D-1BC45CDFD00E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AED42D77-39C6-44D7-A16C-6B949B292C0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2533329-3875-4030-831F-D118929D31C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42EE778-3606-4132-8E45-88ACD3DDB436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F496F39-3820-4745-88D3-6F0D622E5D6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Овал 15">
            <a:extLst>
              <a:ext uri="{FF2B5EF4-FFF2-40B4-BE49-F238E27FC236}">
                <a16:creationId xmlns:a16="http://schemas.microsoft.com/office/drawing/2014/main" id="{2FB74137-86AA-4FA2-B256-C13C354529B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A0030C-189D-4693-BA1D-F2C9DE2F71C1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154E663-01A4-4F5F-BA8C-79C5F60EDB94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1BAEFAA-5D8F-45C9-A0DC-92483002755F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41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74DA27-089F-41DB-9018-6804069C03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A42D93E-87B4-4433-B1D0-99ED683E01B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13E884C-2A5C-4047-9B60-AB6F559A77C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CA1EF9F-ED93-4ADD-A37E-4A9B785407DB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EC93657-6DD7-4D81-AAFA-1E5C992658D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F8457A0-51BC-45E1-9E05-C229EE94BBEF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29E446A8-A69C-4F4A-B1D6-6E4D058C3C8E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A9B07647-161C-4F36-ABCE-A30610AEC5C0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0F48C01D-D8E6-4F76-991C-782701AD9FC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3D72466-3747-4D4C-AD92-4A750460A909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74F0D64-030C-4464-B59B-91059A6904B1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B398A42-1B62-4480-92F9-6DAC4B406F5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15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F5337F-F302-414C-9999-654EC56929E7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FD18D86-A5C5-4F01-980C-9A09A456843D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B986DCD-CC6C-4B0C-BF69-A42FA8DB11D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03C239F5-57DB-4762-913A-C2A561453B91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A91173B-A0A0-4368-9558-33DEAE85F89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03C2B79-C2D4-4671-9BA8-9EE81FE0D70F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ABDAB5F5-4587-4E1A-A2AA-376E7212C3D5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2B7D0E1-A2B2-4D2D-9BE4-970E57862577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461A489E-3E95-4115-8D64-5D9C12A495B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59FBBD2-8435-4590-97FF-648E71BD3802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396572E-FAC2-46B1-8533-9F0119CC59A6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80BD19-C276-4352-96FA-34D62C45BC78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331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F888F6-BA81-4650-96F1-E4BE1E5DDAE1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461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AB14CD44-37FB-48CC-A24D-89C3A643DD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62744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14CD44-37FB-48CC-A24D-89C3A643DD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54652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AB14CD44-37FB-48CC-A24D-89C3A643DD86}" type="datetime1">
              <a:rPr lang="ru-RU" noProof="0" smtClean="0"/>
              <a:t>22.05.2020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07" r:id="rId14"/>
    <p:sldLayoutId id="2147483722" r:id="rId15"/>
    <p:sldLayoutId id="2147483708" r:id="rId16"/>
    <p:sldLayoutId id="2147483709" r:id="rId17"/>
    <p:sldLayoutId id="2147483716" r:id="rId18"/>
    <p:sldLayoutId id="2147483710" r:id="rId1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236" y="696060"/>
            <a:ext cx="7696511" cy="3582955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txBody>
          <a:bodyPr rtlCol="0">
            <a:no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Результаты оценки сформированности компетенций обучающихся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Калужского государственного университета </a:t>
            </a:r>
            <a:b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им. К.Э. Циолковского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CA704-4032-7441-8B97-38C90F96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7872" y="5465873"/>
            <a:ext cx="7356255" cy="459066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/>
              <a:t>апрель 2019-2020 уч.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0AEB0-FDA7-445F-A7EB-FB44AC33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4500" cy="1737383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B138C317-B097-4BB3-A3D4-8B0DE2C367CE}"/>
              </a:ext>
            </a:extLst>
          </p:cNvPr>
          <p:cNvSpPr txBox="1">
            <a:spLocks/>
          </p:cNvSpPr>
          <p:nvPr/>
        </p:nvSpPr>
        <p:spPr>
          <a:xfrm>
            <a:off x="2588000" y="4642911"/>
            <a:ext cx="7356255" cy="459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spc="0" dirty="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B8AC28-A4C8-45E8-AC60-B3A48220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99" y="161261"/>
            <a:ext cx="9813002" cy="60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4DFE73-407B-41AF-958C-4BA036BA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4" y="0"/>
            <a:ext cx="9191271" cy="63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2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55" y="2441117"/>
            <a:ext cx="5751389" cy="136907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rgbClr val="00B0F0"/>
                </a:solidFill>
              </a:rPr>
              <a:t>Результаты оценки сформированности компетенций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r="25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037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101054-8ED2-4A74-A50A-758893F8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50" y="0"/>
            <a:ext cx="10615500" cy="64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FC5B0-6F36-4AD9-8D22-A7DCD5F7F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75683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00213-F14D-4129-BDD8-C795FD53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38361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77ED56-33D8-4BB3-BE8B-44CB69800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66352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2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D8A770-7260-4DF4-8B7D-A6CDADD0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66353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4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7B5E-B470-443E-94B1-22F8F963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47692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3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A5BA28-EDFF-473D-B53D-2BF7F6AC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38361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4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40" y="2130344"/>
            <a:ext cx="4383736" cy="23591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solidFill>
                  <a:srgbClr val="00B0F0"/>
                </a:solidFill>
              </a:rPr>
              <a:t>Участники процедуры оценки сформированности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36780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A3BD5-9657-457F-9F8A-6DE4F718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57022"/>
            <a:ext cx="9565453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04FA89DD-17C4-4D19-A764-3E8832E02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464358"/>
              </p:ext>
            </p:extLst>
          </p:nvPr>
        </p:nvGraphicFramePr>
        <p:xfrm>
          <a:off x="688910" y="1172391"/>
          <a:ext cx="10814180" cy="388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21981">
                  <a:extLst>
                    <a:ext uri="{9D8B030D-6E8A-4147-A177-3AD203B41FA5}">
                      <a16:colId xmlns:a16="http://schemas.microsoft.com/office/drawing/2014/main" val="1317177886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3373139360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3393924987"/>
                    </a:ext>
                  </a:extLst>
                </a:gridCol>
                <a:gridCol w="2230733">
                  <a:extLst>
                    <a:ext uri="{9D8B030D-6E8A-4147-A177-3AD203B41FA5}">
                      <a16:colId xmlns:a16="http://schemas.microsoft.com/office/drawing/2014/main" val="1948091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Институт</a:t>
                      </a:r>
                      <a:r>
                        <a:rPr lang="ru-RU" baseline="0" noProof="0" dirty="0"/>
                        <a:t> \ Факультет</a:t>
                      </a:r>
                      <a:endParaRPr lang="ru-RU" noProof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Кафедры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образовательных программ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/>
                        <a:t>Количество студентов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8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Институт естествознания (ИЕ)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814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Институт истории и права (</a:t>
                      </a:r>
                      <a:r>
                        <a:rPr lang="ru-RU" dirty="0" err="1"/>
                        <a:t>ИИиП</a:t>
                      </a:r>
                      <a:r>
                        <a:rPr lang="ru-RU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86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Институт педагогики (ИП)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32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Институт социальных отношений (ИСО)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35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Факультет иностранных языков (ФИЯ)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253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Физико-технологический институт (ФТИ)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319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Филологический факультет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31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 факультетов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 кафедр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389 студентов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15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6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A691BB-9063-4968-9533-E7045BB5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77" y="170591"/>
            <a:ext cx="9825846" cy="60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D83EC6-BCBE-4758-BD44-B87FEDA6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20" y="167951"/>
            <a:ext cx="9892359" cy="60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A4A12E-0FD8-437A-88FD-95E1DA9C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05" y="158619"/>
            <a:ext cx="9858589" cy="60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947715-FB9B-4504-B9E6-CF7069D32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08" y="139958"/>
            <a:ext cx="9940584" cy="60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0C4A6-FB41-43B9-BCF9-F689F37D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82" y="186611"/>
            <a:ext cx="9794756" cy="60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9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30C02-245C-4713-895A-27BCB971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10" y="158075"/>
            <a:ext cx="9857779" cy="60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397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4328E-77DF-41E8-952F-124AE19F1F7C}">
  <ds:schemaRefs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115</Words>
  <Application>Microsoft Office PowerPoint</Application>
  <PresentationFormat>Широкоэкранный</PresentationFormat>
  <Paragraphs>44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A431</vt:lpstr>
      <vt:lpstr>Calibri</vt:lpstr>
      <vt:lpstr>Calibri Light</vt:lpstr>
      <vt:lpstr>Ретро</vt:lpstr>
      <vt:lpstr>Результаты оценки сформированности компетенций обучающихся Калужского государственного университета  им. К.Э. Циолковского</vt:lpstr>
      <vt:lpstr>Участники процедуры оценки сформированности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оценки сформированности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2020-05-14T14:05:57Z</dcterms:created>
  <dcterms:modified xsi:type="dcterms:W3CDTF">2020-05-22T15:35:31Z</dcterms:modified>
</cp:coreProperties>
</file>