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9" r:id="rId7"/>
    <p:sldId id="270" r:id="rId8"/>
    <p:sldId id="271" r:id="rId9"/>
    <p:sldId id="272" r:id="rId10"/>
    <p:sldId id="275" r:id="rId11"/>
    <p:sldId id="274" r:id="rId12"/>
    <p:sldId id="273" r:id="rId13"/>
    <p:sldId id="276" r:id="rId14"/>
    <p:sldId id="281" r:id="rId15"/>
    <p:sldId id="280" r:id="rId16"/>
    <p:sldId id="279" r:id="rId17"/>
    <p:sldId id="278" r:id="rId18"/>
    <p:sldId id="283" r:id="rId19"/>
    <p:sldId id="287" r:id="rId20"/>
    <p:sldId id="286" r:id="rId21"/>
    <p:sldId id="285" r:id="rId22"/>
    <p:sldId id="284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C85CC-CB14-4E0D-98C4-505E8F504BBE}" v="63" dt="2020-06-04T17:09:40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74" autoAdjust="0"/>
  </p:normalViewPr>
  <p:slideViewPr>
    <p:cSldViewPr snapToGrid="0" showGuides="1">
      <p:cViewPr varScale="1">
        <p:scale>
          <a:sx n="78" d="100"/>
          <a:sy n="78" d="100"/>
        </p:scale>
        <p:origin x="869" y="5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04.06.2020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8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r="25751"/>
          <a:stretch>
            <a:fillRect/>
          </a:stretch>
        </p:blipFill>
        <p:spPr/>
      </p:pic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499" y="1974029"/>
            <a:ext cx="5237062" cy="2909940"/>
          </a:xfrm>
        </p:spPr>
        <p:txBody>
          <a:bodyPr rtlCol="0">
            <a:noAutofit/>
          </a:bodyPr>
          <a:lstStyle/>
          <a:p>
            <a:pPr algn="ctr"/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ВХОДНОГО КОНТРОЛЯ ОБУЧАЮЩИХСЯ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КГУ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им. К.Э. Циолковского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87408-8F4B-4B5F-87F7-90B3E6ED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419" y="1813193"/>
            <a:ext cx="3189049" cy="3231614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B75104-F86C-4914-97B6-200DAAD2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3700" y="152644"/>
            <a:ext cx="7516442" cy="464351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ru-RU" sz="2000" b="1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B94843-E865-4753-951D-22C7FDCB02CC}"/>
              </a:ext>
            </a:extLst>
          </p:cNvPr>
          <p:cNvSpPr txBox="1">
            <a:spLocks/>
          </p:cNvSpPr>
          <p:nvPr/>
        </p:nvSpPr>
        <p:spPr>
          <a:xfrm>
            <a:off x="4115119" y="5981139"/>
            <a:ext cx="7516442" cy="464351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МАЙ 2019-2020 уч. года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E4C382-FEA0-42BC-95D1-41F866E8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8" y="216310"/>
            <a:ext cx="10635694" cy="64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18" y="2265679"/>
            <a:ext cx="5588000" cy="3432441"/>
          </a:xfrm>
          <a:custGeom>
            <a:avLst/>
            <a:gdLst>
              <a:gd name="connsiteX0" fmla="*/ 0 w 5588000"/>
              <a:gd name="connsiteY0" fmla="*/ 0 h 3432441"/>
              <a:gd name="connsiteX1" fmla="*/ 754380 w 5588000"/>
              <a:gd name="connsiteY1" fmla="*/ 0 h 3432441"/>
              <a:gd name="connsiteX2" fmla="*/ 1285240 w 5588000"/>
              <a:gd name="connsiteY2" fmla="*/ 0 h 3432441"/>
              <a:gd name="connsiteX3" fmla="*/ 1927860 w 5588000"/>
              <a:gd name="connsiteY3" fmla="*/ 0 h 3432441"/>
              <a:gd name="connsiteX4" fmla="*/ 2738120 w 5588000"/>
              <a:gd name="connsiteY4" fmla="*/ 0 h 3432441"/>
              <a:gd name="connsiteX5" fmla="*/ 3436620 w 5588000"/>
              <a:gd name="connsiteY5" fmla="*/ 0 h 3432441"/>
              <a:gd name="connsiteX6" fmla="*/ 4191000 w 5588000"/>
              <a:gd name="connsiteY6" fmla="*/ 0 h 3432441"/>
              <a:gd name="connsiteX7" fmla="*/ 4833620 w 5588000"/>
              <a:gd name="connsiteY7" fmla="*/ 0 h 3432441"/>
              <a:gd name="connsiteX8" fmla="*/ 5588000 w 5588000"/>
              <a:gd name="connsiteY8" fmla="*/ 0 h 3432441"/>
              <a:gd name="connsiteX9" fmla="*/ 5588000 w 5588000"/>
              <a:gd name="connsiteY9" fmla="*/ 755137 h 3432441"/>
              <a:gd name="connsiteX10" fmla="*/ 5588000 w 5588000"/>
              <a:gd name="connsiteY10" fmla="*/ 1372976 h 3432441"/>
              <a:gd name="connsiteX11" fmla="*/ 5588000 w 5588000"/>
              <a:gd name="connsiteY11" fmla="*/ 1956491 h 3432441"/>
              <a:gd name="connsiteX12" fmla="*/ 5588000 w 5588000"/>
              <a:gd name="connsiteY12" fmla="*/ 2574331 h 3432441"/>
              <a:gd name="connsiteX13" fmla="*/ 5588000 w 5588000"/>
              <a:gd name="connsiteY13" fmla="*/ 3432441 h 3432441"/>
              <a:gd name="connsiteX14" fmla="*/ 4889500 w 5588000"/>
              <a:gd name="connsiteY14" fmla="*/ 3432441 h 3432441"/>
              <a:gd name="connsiteX15" fmla="*/ 4191000 w 5588000"/>
              <a:gd name="connsiteY15" fmla="*/ 3432441 h 3432441"/>
              <a:gd name="connsiteX16" fmla="*/ 3604260 w 5588000"/>
              <a:gd name="connsiteY16" fmla="*/ 3432441 h 3432441"/>
              <a:gd name="connsiteX17" fmla="*/ 2905760 w 5588000"/>
              <a:gd name="connsiteY17" fmla="*/ 3432441 h 3432441"/>
              <a:gd name="connsiteX18" fmla="*/ 2207260 w 5588000"/>
              <a:gd name="connsiteY18" fmla="*/ 3432441 h 3432441"/>
              <a:gd name="connsiteX19" fmla="*/ 1508760 w 5588000"/>
              <a:gd name="connsiteY19" fmla="*/ 3432441 h 3432441"/>
              <a:gd name="connsiteX20" fmla="*/ 810260 w 5588000"/>
              <a:gd name="connsiteY20" fmla="*/ 3432441 h 3432441"/>
              <a:gd name="connsiteX21" fmla="*/ 0 w 5588000"/>
              <a:gd name="connsiteY21" fmla="*/ 3432441 h 3432441"/>
              <a:gd name="connsiteX22" fmla="*/ 0 w 5588000"/>
              <a:gd name="connsiteY22" fmla="*/ 2711628 h 3432441"/>
              <a:gd name="connsiteX23" fmla="*/ 0 w 5588000"/>
              <a:gd name="connsiteY23" fmla="*/ 1990816 h 3432441"/>
              <a:gd name="connsiteX24" fmla="*/ 0 w 5588000"/>
              <a:gd name="connsiteY24" fmla="*/ 1270003 h 3432441"/>
              <a:gd name="connsiteX25" fmla="*/ 0 w 5588000"/>
              <a:gd name="connsiteY25" fmla="*/ 0 h 3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88000" h="3432441" fill="none" extrusionOk="0">
                <a:moveTo>
                  <a:pt x="0" y="0"/>
                </a:moveTo>
                <a:cubicBezTo>
                  <a:pt x="340293" y="-12629"/>
                  <a:pt x="436139" y="14329"/>
                  <a:pt x="754380" y="0"/>
                </a:cubicBezTo>
                <a:cubicBezTo>
                  <a:pt x="1072621" y="-14329"/>
                  <a:pt x="1067897" y="10572"/>
                  <a:pt x="1285240" y="0"/>
                </a:cubicBezTo>
                <a:cubicBezTo>
                  <a:pt x="1502583" y="-10572"/>
                  <a:pt x="1707913" y="-15949"/>
                  <a:pt x="1927860" y="0"/>
                </a:cubicBezTo>
                <a:cubicBezTo>
                  <a:pt x="2147807" y="15949"/>
                  <a:pt x="2539211" y="30213"/>
                  <a:pt x="2738120" y="0"/>
                </a:cubicBezTo>
                <a:cubicBezTo>
                  <a:pt x="2937029" y="-30213"/>
                  <a:pt x="3187954" y="31873"/>
                  <a:pt x="3436620" y="0"/>
                </a:cubicBezTo>
                <a:cubicBezTo>
                  <a:pt x="3685286" y="-31873"/>
                  <a:pt x="3917369" y="-4640"/>
                  <a:pt x="4191000" y="0"/>
                </a:cubicBezTo>
                <a:cubicBezTo>
                  <a:pt x="4464631" y="4640"/>
                  <a:pt x="4524911" y="28833"/>
                  <a:pt x="4833620" y="0"/>
                </a:cubicBezTo>
                <a:cubicBezTo>
                  <a:pt x="5142329" y="-28833"/>
                  <a:pt x="5419260" y="20140"/>
                  <a:pt x="5588000" y="0"/>
                </a:cubicBezTo>
                <a:cubicBezTo>
                  <a:pt x="5578747" y="183029"/>
                  <a:pt x="5562121" y="590099"/>
                  <a:pt x="5588000" y="755137"/>
                </a:cubicBezTo>
                <a:cubicBezTo>
                  <a:pt x="5613879" y="920175"/>
                  <a:pt x="5587164" y="1157446"/>
                  <a:pt x="5588000" y="1372976"/>
                </a:cubicBezTo>
                <a:cubicBezTo>
                  <a:pt x="5588836" y="1588506"/>
                  <a:pt x="5560842" y="1737568"/>
                  <a:pt x="5588000" y="1956491"/>
                </a:cubicBezTo>
                <a:cubicBezTo>
                  <a:pt x="5615158" y="2175415"/>
                  <a:pt x="5571010" y="2356376"/>
                  <a:pt x="5588000" y="2574331"/>
                </a:cubicBezTo>
                <a:cubicBezTo>
                  <a:pt x="5604990" y="2792286"/>
                  <a:pt x="5557081" y="3243494"/>
                  <a:pt x="5588000" y="3432441"/>
                </a:cubicBezTo>
                <a:cubicBezTo>
                  <a:pt x="5287886" y="3434180"/>
                  <a:pt x="5054028" y="3410498"/>
                  <a:pt x="4889500" y="3432441"/>
                </a:cubicBezTo>
                <a:cubicBezTo>
                  <a:pt x="4724972" y="3454384"/>
                  <a:pt x="4515932" y="3417377"/>
                  <a:pt x="4191000" y="3432441"/>
                </a:cubicBezTo>
                <a:cubicBezTo>
                  <a:pt x="3866068" y="3447505"/>
                  <a:pt x="3837351" y="3412989"/>
                  <a:pt x="3604260" y="3432441"/>
                </a:cubicBezTo>
                <a:cubicBezTo>
                  <a:pt x="3371169" y="3451893"/>
                  <a:pt x="3202217" y="3441178"/>
                  <a:pt x="2905760" y="3432441"/>
                </a:cubicBezTo>
                <a:cubicBezTo>
                  <a:pt x="2609303" y="3423704"/>
                  <a:pt x="2504952" y="3427811"/>
                  <a:pt x="2207260" y="3432441"/>
                </a:cubicBezTo>
                <a:cubicBezTo>
                  <a:pt x="1909568" y="3437071"/>
                  <a:pt x="1775769" y="3412313"/>
                  <a:pt x="1508760" y="3432441"/>
                </a:cubicBezTo>
                <a:cubicBezTo>
                  <a:pt x="1241751" y="3452569"/>
                  <a:pt x="1082054" y="3428608"/>
                  <a:pt x="810260" y="3432441"/>
                </a:cubicBezTo>
                <a:cubicBezTo>
                  <a:pt x="538466" y="3436274"/>
                  <a:pt x="300286" y="3419580"/>
                  <a:pt x="0" y="3432441"/>
                </a:cubicBezTo>
                <a:cubicBezTo>
                  <a:pt x="33492" y="3155235"/>
                  <a:pt x="10920" y="3066766"/>
                  <a:pt x="0" y="2711628"/>
                </a:cubicBezTo>
                <a:cubicBezTo>
                  <a:pt x="-10920" y="2356490"/>
                  <a:pt x="-16812" y="2173482"/>
                  <a:pt x="0" y="1990816"/>
                </a:cubicBezTo>
                <a:cubicBezTo>
                  <a:pt x="16812" y="1808150"/>
                  <a:pt x="24108" y="1565933"/>
                  <a:pt x="0" y="1270003"/>
                </a:cubicBezTo>
                <a:cubicBezTo>
                  <a:pt x="-24108" y="974073"/>
                  <a:pt x="-50565" y="350706"/>
                  <a:pt x="0" y="0"/>
                </a:cubicBezTo>
                <a:close/>
              </a:path>
              <a:path w="5588000" h="3432441" stroke="0" extrusionOk="0">
                <a:moveTo>
                  <a:pt x="0" y="0"/>
                </a:moveTo>
                <a:cubicBezTo>
                  <a:pt x="159705" y="-24350"/>
                  <a:pt x="413244" y="-31624"/>
                  <a:pt x="642620" y="0"/>
                </a:cubicBezTo>
                <a:cubicBezTo>
                  <a:pt x="871996" y="31624"/>
                  <a:pt x="984211" y="4694"/>
                  <a:pt x="1173480" y="0"/>
                </a:cubicBezTo>
                <a:cubicBezTo>
                  <a:pt x="1362749" y="-4694"/>
                  <a:pt x="1625547" y="11534"/>
                  <a:pt x="1983740" y="0"/>
                </a:cubicBezTo>
                <a:cubicBezTo>
                  <a:pt x="2341933" y="-11534"/>
                  <a:pt x="2496049" y="-9810"/>
                  <a:pt x="2626360" y="0"/>
                </a:cubicBezTo>
                <a:cubicBezTo>
                  <a:pt x="2756671" y="9810"/>
                  <a:pt x="3132451" y="19982"/>
                  <a:pt x="3268980" y="0"/>
                </a:cubicBezTo>
                <a:cubicBezTo>
                  <a:pt x="3405509" y="-19982"/>
                  <a:pt x="3778218" y="-35728"/>
                  <a:pt x="4079240" y="0"/>
                </a:cubicBezTo>
                <a:cubicBezTo>
                  <a:pt x="4380262" y="35728"/>
                  <a:pt x="4479327" y="-4512"/>
                  <a:pt x="4665980" y="0"/>
                </a:cubicBezTo>
                <a:cubicBezTo>
                  <a:pt x="4852633" y="4512"/>
                  <a:pt x="5387237" y="-17478"/>
                  <a:pt x="5588000" y="0"/>
                </a:cubicBezTo>
                <a:cubicBezTo>
                  <a:pt x="5557901" y="166598"/>
                  <a:pt x="5559215" y="454188"/>
                  <a:pt x="5588000" y="755137"/>
                </a:cubicBezTo>
                <a:cubicBezTo>
                  <a:pt x="5616785" y="1056086"/>
                  <a:pt x="5607812" y="1201864"/>
                  <a:pt x="5588000" y="1372976"/>
                </a:cubicBezTo>
                <a:cubicBezTo>
                  <a:pt x="5568188" y="1544088"/>
                  <a:pt x="5621937" y="1777505"/>
                  <a:pt x="5588000" y="2059465"/>
                </a:cubicBezTo>
                <a:cubicBezTo>
                  <a:pt x="5554063" y="2341425"/>
                  <a:pt x="5583662" y="2626142"/>
                  <a:pt x="5588000" y="2780277"/>
                </a:cubicBezTo>
                <a:cubicBezTo>
                  <a:pt x="5592338" y="2934412"/>
                  <a:pt x="5583527" y="3167239"/>
                  <a:pt x="5588000" y="3432441"/>
                </a:cubicBezTo>
                <a:cubicBezTo>
                  <a:pt x="5330050" y="3415627"/>
                  <a:pt x="5220748" y="3438245"/>
                  <a:pt x="4889500" y="3432441"/>
                </a:cubicBezTo>
                <a:cubicBezTo>
                  <a:pt x="4558252" y="3426637"/>
                  <a:pt x="4541837" y="3442843"/>
                  <a:pt x="4302760" y="3432441"/>
                </a:cubicBezTo>
                <a:cubicBezTo>
                  <a:pt x="4063683" y="3422039"/>
                  <a:pt x="3815030" y="3458113"/>
                  <a:pt x="3604260" y="3432441"/>
                </a:cubicBezTo>
                <a:cubicBezTo>
                  <a:pt x="3393490" y="3406769"/>
                  <a:pt x="3149905" y="3414666"/>
                  <a:pt x="2794000" y="3432441"/>
                </a:cubicBezTo>
                <a:cubicBezTo>
                  <a:pt x="2438095" y="3450216"/>
                  <a:pt x="2246180" y="3437446"/>
                  <a:pt x="2095500" y="3432441"/>
                </a:cubicBezTo>
                <a:cubicBezTo>
                  <a:pt x="1944820" y="3427436"/>
                  <a:pt x="1697998" y="3406071"/>
                  <a:pt x="1564640" y="3432441"/>
                </a:cubicBezTo>
                <a:cubicBezTo>
                  <a:pt x="1431282" y="3458811"/>
                  <a:pt x="1248016" y="3433019"/>
                  <a:pt x="977900" y="3432441"/>
                </a:cubicBezTo>
                <a:cubicBezTo>
                  <a:pt x="707784" y="3431863"/>
                  <a:pt x="252802" y="3394268"/>
                  <a:pt x="0" y="3432441"/>
                </a:cubicBezTo>
                <a:cubicBezTo>
                  <a:pt x="-26161" y="3114150"/>
                  <a:pt x="-27466" y="2888512"/>
                  <a:pt x="0" y="2745953"/>
                </a:cubicBezTo>
                <a:cubicBezTo>
                  <a:pt x="27466" y="2603394"/>
                  <a:pt x="7484" y="2346735"/>
                  <a:pt x="0" y="2059465"/>
                </a:cubicBezTo>
                <a:cubicBezTo>
                  <a:pt x="-7484" y="1772195"/>
                  <a:pt x="-19843" y="1603415"/>
                  <a:pt x="0" y="1407301"/>
                </a:cubicBezTo>
                <a:cubicBezTo>
                  <a:pt x="19843" y="1211187"/>
                  <a:pt x="3167" y="981860"/>
                  <a:pt x="0" y="823786"/>
                </a:cubicBezTo>
                <a:cubicBezTo>
                  <a:pt x="-3167" y="665713"/>
                  <a:pt x="-5987" y="28809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54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ru-RU" dirty="0"/>
              <a:t>РЕЗУЛЬТАТЫ ВХОДНОГО КОНТРОЛЯ</a:t>
            </a:r>
            <a:endParaRPr lang="ru-RU" b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2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0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12</a:t>
            </a:fld>
            <a:endParaRPr lang="ru-RU" noProof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C9DC22-9ADA-42FD-8CD0-B57C3974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" y="136525"/>
            <a:ext cx="11705335" cy="6090432"/>
          </a:xfrm>
          <a:prstGeom prst="rect">
            <a:avLst/>
          </a:prstGeom>
        </p:spPr>
      </p:pic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01550FD4-4FCE-4D9B-9B69-971CB10E33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2157" y="6267860"/>
            <a:ext cx="5046423" cy="365125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Расшифровка наименований учебных дисциплин </a:t>
            </a:r>
            <a:r>
              <a:rPr lang="ru-RU" noProof="0" dirty="0">
                <a:solidFill>
                  <a:schemeClr val="tx1">
                    <a:lumMod val="75000"/>
                  </a:schemeClr>
                </a:solidFill>
              </a:rPr>
              <a:t>приведена на слайде 13</a:t>
            </a:r>
          </a:p>
        </p:txBody>
      </p:sp>
    </p:spTree>
    <p:extLst>
      <p:ext uri="{BB962C8B-B14F-4D97-AF65-F5344CB8AC3E}">
        <p14:creationId xmlns:p14="http://schemas.microsoft.com/office/powerpoint/2010/main" val="411883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E521603-39E8-4F2E-8228-37EA3AB8C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0494"/>
              </p:ext>
            </p:extLst>
          </p:nvPr>
        </p:nvGraphicFramePr>
        <p:xfrm>
          <a:off x="1150374" y="718287"/>
          <a:ext cx="9996597" cy="575612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7009">
                  <a:extLst>
                    <a:ext uri="{9D8B030D-6E8A-4147-A177-3AD203B41FA5}">
                      <a16:colId xmlns:a16="http://schemas.microsoft.com/office/drawing/2014/main" val="642282163"/>
                    </a:ext>
                  </a:extLst>
                </a:gridCol>
                <a:gridCol w="8099588">
                  <a:extLst>
                    <a:ext uri="{9D8B030D-6E8A-4147-A177-3AD203B41FA5}">
                      <a16:colId xmlns:a16="http://schemas.microsoft.com/office/drawing/2014/main" val="3016575446"/>
                    </a:ext>
                  </a:extLst>
                </a:gridCol>
              </a:tblGrid>
              <a:tr h="495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Условное обозначение дисциплины входного контроля на графике слайда 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Дисциплины входного контроля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801629788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Математический модуль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146793691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Технологии обработки 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228035796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427775587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Экономика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999391892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Спецрисунок</a:t>
                      </a:r>
                      <a:r>
                        <a:rPr lang="ru-RU" sz="1400" u="none" strike="noStrike" dirty="0">
                          <a:effectLst/>
                        </a:rPr>
                        <a:t> и пластическая анатомия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870514187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Фонетика, лексикология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508365038"/>
                  </a:ext>
                </a:extLst>
              </a:tr>
              <a:tr h="137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Математические основы начального школьного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6220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Теоретический и практический курс математики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263989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Практикум по развитию ком-ой культуры детей дошкольного возраста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59633537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 язык и культура речи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692472579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Иностранный язык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604570701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Программная инженерия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487092750"/>
                  </a:ext>
                </a:extLst>
              </a:tr>
              <a:tr h="19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Общая психология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034303286"/>
                  </a:ext>
                </a:extLst>
              </a:tr>
              <a:tr h="99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Инновационные технологии начального  литературного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431745919"/>
                  </a:ext>
                </a:extLst>
              </a:tr>
              <a:tr h="147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Теоретические основы разработки учебных материалов, обеспечивающих методико-математическую подготовку обучающихся в педагогических колледжах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510653857"/>
                  </a:ext>
                </a:extLst>
              </a:tr>
              <a:tr h="81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Теоретико-методические основы психологического проектирования в современном образовании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638540638"/>
                  </a:ext>
                </a:extLst>
              </a:tr>
              <a:tr h="79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Краеведение Калуги и Калужской области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934518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Технологии логопедического сопровождения лиц с нарушениями внешнего (фонационного) оформления высказывания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3562422789"/>
                  </a:ext>
                </a:extLst>
              </a:tr>
              <a:tr h="140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Аргументация в профессиональном общении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658062468"/>
                  </a:ext>
                </a:extLst>
              </a:tr>
              <a:tr h="69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Семиотика средств речевого воздействия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1796569965"/>
                  </a:ext>
                </a:extLst>
              </a:tr>
              <a:tr h="13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Теоретические проблемы речевого общения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/>
                </a:tc>
                <a:extLst>
                  <a:ext uri="{0D108BD9-81ED-4DB2-BD59-A6C34878D82A}">
                    <a16:rowId xmlns:a16="http://schemas.microsoft.com/office/drawing/2014/main" val="251694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09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DECA78-F39A-4F5C-9271-BF18CFBE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73" y="472481"/>
            <a:ext cx="9565453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15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9EB9B-0DE0-4B44-A11C-D919EB1C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21" y="472481"/>
            <a:ext cx="9559357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3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B2EB9-78B9-4868-81B8-EF81F657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73" y="466087"/>
            <a:ext cx="9565453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9C2720-209F-48D0-9547-5DD2664C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73" y="463039"/>
            <a:ext cx="9565453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EE6B00-F432-4845-AB73-8D86780A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73" y="466087"/>
            <a:ext cx="9565453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C0482E-ED9C-4E38-90D7-B5DAC3E92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73" y="472481"/>
            <a:ext cx="9565453" cy="5925826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592CA7A6-AAAE-4C6C-B9DE-DE68D860A8C9}"/>
              </a:ext>
            </a:extLst>
          </p:cNvPr>
          <p:cNvSpPr txBox="1"/>
          <p:nvPr/>
        </p:nvSpPr>
        <p:spPr>
          <a:xfrm>
            <a:off x="2465040" y="472481"/>
            <a:ext cx="4135262" cy="50898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входного</a:t>
            </a:r>
            <a:r>
              <a:rPr lang="ru-RU" sz="1200" b="1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контроля </a:t>
            </a:r>
            <a:r>
              <a:rPr lang="ru-RU" sz="12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 уровням обученности</a:t>
            </a:r>
          </a:p>
          <a:p>
            <a:pPr algn="ctr"/>
            <a:r>
              <a:rPr lang="ru-RU" sz="1200" b="1" i="1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Филологический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216993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18" y="2265679"/>
            <a:ext cx="5588000" cy="3432441"/>
          </a:xfrm>
          <a:custGeom>
            <a:avLst/>
            <a:gdLst>
              <a:gd name="connsiteX0" fmla="*/ 0 w 5588000"/>
              <a:gd name="connsiteY0" fmla="*/ 0 h 3432441"/>
              <a:gd name="connsiteX1" fmla="*/ 754380 w 5588000"/>
              <a:gd name="connsiteY1" fmla="*/ 0 h 3432441"/>
              <a:gd name="connsiteX2" fmla="*/ 1285240 w 5588000"/>
              <a:gd name="connsiteY2" fmla="*/ 0 h 3432441"/>
              <a:gd name="connsiteX3" fmla="*/ 1927860 w 5588000"/>
              <a:gd name="connsiteY3" fmla="*/ 0 h 3432441"/>
              <a:gd name="connsiteX4" fmla="*/ 2738120 w 5588000"/>
              <a:gd name="connsiteY4" fmla="*/ 0 h 3432441"/>
              <a:gd name="connsiteX5" fmla="*/ 3436620 w 5588000"/>
              <a:gd name="connsiteY5" fmla="*/ 0 h 3432441"/>
              <a:gd name="connsiteX6" fmla="*/ 4191000 w 5588000"/>
              <a:gd name="connsiteY6" fmla="*/ 0 h 3432441"/>
              <a:gd name="connsiteX7" fmla="*/ 4833620 w 5588000"/>
              <a:gd name="connsiteY7" fmla="*/ 0 h 3432441"/>
              <a:gd name="connsiteX8" fmla="*/ 5588000 w 5588000"/>
              <a:gd name="connsiteY8" fmla="*/ 0 h 3432441"/>
              <a:gd name="connsiteX9" fmla="*/ 5588000 w 5588000"/>
              <a:gd name="connsiteY9" fmla="*/ 755137 h 3432441"/>
              <a:gd name="connsiteX10" fmla="*/ 5588000 w 5588000"/>
              <a:gd name="connsiteY10" fmla="*/ 1372976 h 3432441"/>
              <a:gd name="connsiteX11" fmla="*/ 5588000 w 5588000"/>
              <a:gd name="connsiteY11" fmla="*/ 1956491 h 3432441"/>
              <a:gd name="connsiteX12" fmla="*/ 5588000 w 5588000"/>
              <a:gd name="connsiteY12" fmla="*/ 2574331 h 3432441"/>
              <a:gd name="connsiteX13" fmla="*/ 5588000 w 5588000"/>
              <a:gd name="connsiteY13" fmla="*/ 3432441 h 3432441"/>
              <a:gd name="connsiteX14" fmla="*/ 4889500 w 5588000"/>
              <a:gd name="connsiteY14" fmla="*/ 3432441 h 3432441"/>
              <a:gd name="connsiteX15" fmla="*/ 4191000 w 5588000"/>
              <a:gd name="connsiteY15" fmla="*/ 3432441 h 3432441"/>
              <a:gd name="connsiteX16" fmla="*/ 3604260 w 5588000"/>
              <a:gd name="connsiteY16" fmla="*/ 3432441 h 3432441"/>
              <a:gd name="connsiteX17" fmla="*/ 2905760 w 5588000"/>
              <a:gd name="connsiteY17" fmla="*/ 3432441 h 3432441"/>
              <a:gd name="connsiteX18" fmla="*/ 2207260 w 5588000"/>
              <a:gd name="connsiteY18" fmla="*/ 3432441 h 3432441"/>
              <a:gd name="connsiteX19" fmla="*/ 1508760 w 5588000"/>
              <a:gd name="connsiteY19" fmla="*/ 3432441 h 3432441"/>
              <a:gd name="connsiteX20" fmla="*/ 810260 w 5588000"/>
              <a:gd name="connsiteY20" fmla="*/ 3432441 h 3432441"/>
              <a:gd name="connsiteX21" fmla="*/ 0 w 5588000"/>
              <a:gd name="connsiteY21" fmla="*/ 3432441 h 3432441"/>
              <a:gd name="connsiteX22" fmla="*/ 0 w 5588000"/>
              <a:gd name="connsiteY22" fmla="*/ 2711628 h 3432441"/>
              <a:gd name="connsiteX23" fmla="*/ 0 w 5588000"/>
              <a:gd name="connsiteY23" fmla="*/ 1990816 h 3432441"/>
              <a:gd name="connsiteX24" fmla="*/ 0 w 5588000"/>
              <a:gd name="connsiteY24" fmla="*/ 1270003 h 3432441"/>
              <a:gd name="connsiteX25" fmla="*/ 0 w 5588000"/>
              <a:gd name="connsiteY25" fmla="*/ 0 h 3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88000" h="3432441" fill="none" extrusionOk="0">
                <a:moveTo>
                  <a:pt x="0" y="0"/>
                </a:moveTo>
                <a:cubicBezTo>
                  <a:pt x="340293" y="-12629"/>
                  <a:pt x="436139" y="14329"/>
                  <a:pt x="754380" y="0"/>
                </a:cubicBezTo>
                <a:cubicBezTo>
                  <a:pt x="1072621" y="-14329"/>
                  <a:pt x="1067897" y="10572"/>
                  <a:pt x="1285240" y="0"/>
                </a:cubicBezTo>
                <a:cubicBezTo>
                  <a:pt x="1502583" y="-10572"/>
                  <a:pt x="1707913" y="-15949"/>
                  <a:pt x="1927860" y="0"/>
                </a:cubicBezTo>
                <a:cubicBezTo>
                  <a:pt x="2147807" y="15949"/>
                  <a:pt x="2539211" y="30213"/>
                  <a:pt x="2738120" y="0"/>
                </a:cubicBezTo>
                <a:cubicBezTo>
                  <a:pt x="2937029" y="-30213"/>
                  <a:pt x="3187954" y="31873"/>
                  <a:pt x="3436620" y="0"/>
                </a:cubicBezTo>
                <a:cubicBezTo>
                  <a:pt x="3685286" y="-31873"/>
                  <a:pt x="3917369" y="-4640"/>
                  <a:pt x="4191000" y="0"/>
                </a:cubicBezTo>
                <a:cubicBezTo>
                  <a:pt x="4464631" y="4640"/>
                  <a:pt x="4524911" y="28833"/>
                  <a:pt x="4833620" y="0"/>
                </a:cubicBezTo>
                <a:cubicBezTo>
                  <a:pt x="5142329" y="-28833"/>
                  <a:pt x="5419260" y="20140"/>
                  <a:pt x="5588000" y="0"/>
                </a:cubicBezTo>
                <a:cubicBezTo>
                  <a:pt x="5578747" y="183029"/>
                  <a:pt x="5562121" y="590099"/>
                  <a:pt x="5588000" y="755137"/>
                </a:cubicBezTo>
                <a:cubicBezTo>
                  <a:pt x="5613879" y="920175"/>
                  <a:pt x="5587164" y="1157446"/>
                  <a:pt x="5588000" y="1372976"/>
                </a:cubicBezTo>
                <a:cubicBezTo>
                  <a:pt x="5588836" y="1588506"/>
                  <a:pt x="5560842" y="1737568"/>
                  <a:pt x="5588000" y="1956491"/>
                </a:cubicBezTo>
                <a:cubicBezTo>
                  <a:pt x="5615158" y="2175415"/>
                  <a:pt x="5571010" y="2356376"/>
                  <a:pt x="5588000" y="2574331"/>
                </a:cubicBezTo>
                <a:cubicBezTo>
                  <a:pt x="5604990" y="2792286"/>
                  <a:pt x="5557081" y="3243494"/>
                  <a:pt x="5588000" y="3432441"/>
                </a:cubicBezTo>
                <a:cubicBezTo>
                  <a:pt x="5287886" y="3434180"/>
                  <a:pt x="5054028" y="3410498"/>
                  <a:pt x="4889500" y="3432441"/>
                </a:cubicBezTo>
                <a:cubicBezTo>
                  <a:pt x="4724972" y="3454384"/>
                  <a:pt x="4515932" y="3417377"/>
                  <a:pt x="4191000" y="3432441"/>
                </a:cubicBezTo>
                <a:cubicBezTo>
                  <a:pt x="3866068" y="3447505"/>
                  <a:pt x="3837351" y="3412989"/>
                  <a:pt x="3604260" y="3432441"/>
                </a:cubicBezTo>
                <a:cubicBezTo>
                  <a:pt x="3371169" y="3451893"/>
                  <a:pt x="3202217" y="3441178"/>
                  <a:pt x="2905760" y="3432441"/>
                </a:cubicBezTo>
                <a:cubicBezTo>
                  <a:pt x="2609303" y="3423704"/>
                  <a:pt x="2504952" y="3427811"/>
                  <a:pt x="2207260" y="3432441"/>
                </a:cubicBezTo>
                <a:cubicBezTo>
                  <a:pt x="1909568" y="3437071"/>
                  <a:pt x="1775769" y="3412313"/>
                  <a:pt x="1508760" y="3432441"/>
                </a:cubicBezTo>
                <a:cubicBezTo>
                  <a:pt x="1241751" y="3452569"/>
                  <a:pt x="1082054" y="3428608"/>
                  <a:pt x="810260" y="3432441"/>
                </a:cubicBezTo>
                <a:cubicBezTo>
                  <a:pt x="538466" y="3436274"/>
                  <a:pt x="300286" y="3419580"/>
                  <a:pt x="0" y="3432441"/>
                </a:cubicBezTo>
                <a:cubicBezTo>
                  <a:pt x="33492" y="3155235"/>
                  <a:pt x="10920" y="3066766"/>
                  <a:pt x="0" y="2711628"/>
                </a:cubicBezTo>
                <a:cubicBezTo>
                  <a:pt x="-10920" y="2356490"/>
                  <a:pt x="-16812" y="2173482"/>
                  <a:pt x="0" y="1990816"/>
                </a:cubicBezTo>
                <a:cubicBezTo>
                  <a:pt x="16812" y="1808150"/>
                  <a:pt x="24108" y="1565933"/>
                  <a:pt x="0" y="1270003"/>
                </a:cubicBezTo>
                <a:cubicBezTo>
                  <a:pt x="-24108" y="974073"/>
                  <a:pt x="-50565" y="350706"/>
                  <a:pt x="0" y="0"/>
                </a:cubicBezTo>
                <a:close/>
              </a:path>
              <a:path w="5588000" h="3432441" stroke="0" extrusionOk="0">
                <a:moveTo>
                  <a:pt x="0" y="0"/>
                </a:moveTo>
                <a:cubicBezTo>
                  <a:pt x="159705" y="-24350"/>
                  <a:pt x="413244" y="-31624"/>
                  <a:pt x="642620" y="0"/>
                </a:cubicBezTo>
                <a:cubicBezTo>
                  <a:pt x="871996" y="31624"/>
                  <a:pt x="984211" y="4694"/>
                  <a:pt x="1173480" y="0"/>
                </a:cubicBezTo>
                <a:cubicBezTo>
                  <a:pt x="1362749" y="-4694"/>
                  <a:pt x="1625547" y="11534"/>
                  <a:pt x="1983740" y="0"/>
                </a:cubicBezTo>
                <a:cubicBezTo>
                  <a:pt x="2341933" y="-11534"/>
                  <a:pt x="2496049" y="-9810"/>
                  <a:pt x="2626360" y="0"/>
                </a:cubicBezTo>
                <a:cubicBezTo>
                  <a:pt x="2756671" y="9810"/>
                  <a:pt x="3132451" y="19982"/>
                  <a:pt x="3268980" y="0"/>
                </a:cubicBezTo>
                <a:cubicBezTo>
                  <a:pt x="3405509" y="-19982"/>
                  <a:pt x="3778218" y="-35728"/>
                  <a:pt x="4079240" y="0"/>
                </a:cubicBezTo>
                <a:cubicBezTo>
                  <a:pt x="4380262" y="35728"/>
                  <a:pt x="4479327" y="-4512"/>
                  <a:pt x="4665980" y="0"/>
                </a:cubicBezTo>
                <a:cubicBezTo>
                  <a:pt x="4852633" y="4512"/>
                  <a:pt x="5387237" y="-17478"/>
                  <a:pt x="5588000" y="0"/>
                </a:cubicBezTo>
                <a:cubicBezTo>
                  <a:pt x="5557901" y="166598"/>
                  <a:pt x="5559215" y="454188"/>
                  <a:pt x="5588000" y="755137"/>
                </a:cubicBezTo>
                <a:cubicBezTo>
                  <a:pt x="5616785" y="1056086"/>
                  <a:pt x="5607812" y="1201864"/>
                  <a:pt x="5588000" y="1372976"/>
                </a:cubicBezTo>
                <a:cubicBezTo>
                  <a:pt x="5568188" y="1544088"/>
                  <a:pt x="5621937" y="1777505"/>
                  <a:pt x="5588000" y="2059465"/>
                </a:cubicBezTo>
                <a:cubicBezTo>
                  <a:pt x="5554063" y="2341425"/>
                  <a:pt x="5583662" y="2626142"/>
                  <a:pt x="5588000" y="2780277"/>
                </a:cubicBezTo>
                <a:cubicBezTo>
                  <a:pt x="5592338" y="2934412"/>
                  <a:pt x="5583527" y="3167239"/>
                  <a:pt x="5588000" y="3432441"/>
                </a:cubicBezTo>
                <a:cubicBezTo>
                  <a:pt x="5330050" y="3415627"/>
                  <a:pt x="5220748" y="3438245"/>
                  <a:pt x="4889500" y="3432441"/>
                </a:cubicBezTo>
                <a:cubicBezTo>
                  <a:pt x="4558252" y="3426637"/>
                  <a:pt x="4541837" y="3442843"/>
                  <a:pt x="4302760" y="3432441"/>
                </a:cubicBezTo>
                <a:cubicBezTo>
                  <a:pt x="4063683" y="3422039"/>
                  <a:pt x="3815030" y="3458113"/>
                  <a:pt x="3604260" y="3432441"/>
                </a:cubicBezTo>
                <a:cubicBezTo>
                  <a:pt x="3393490" y="3406769"/>
                  <a:pt x="3149905" y="3414666"/>
                  <a:pt x="2794000" y="3432441"/>
                </a:cubicBezTo>
                <a:cubicBezTo>
                  <a:pt x="2438095" y="3450216"/>
                  <a:pt x="2246180" y="3437446"/>
                  <a:pt x="2095500" y="3432441"/>
                </a:cubicBezTo>
                <a:cubicBezTo>
                  <a:pt x="1944820" y="3427436"/>
                  <a:pt x="1697998" y="3406071"/>
                  <a:pt x="1564640" y="3432441"/>
                </a:cubicBezTo>
                <a:cubicBezTo>
                  <a:pt x="1431282" y="3458811"/>
                  <a:pt x="1248016" y="3433019"/>
                  <a:pt x="977900" y="3432441"/>
                </a:cubicBezTo>
                <a:cubicBezTo>
                  <a:pt x="707784" y="3431863"/>
                  <a:pt x="252802" y="3394268"/>
                  <a:pt x="0" y="3432441"/>
                </a:cubicBezTo>
                <a:cubicBezTo>
                  <a:pt x="-26161" y="3114150"/>
                  <a:pt x="-27466" y="2888512"/>
                  <a:pt x="0" y="2745953"/>
                </a:cubicBezTo>
                <a:cubicBezTo>
                  <a:pt x="27466" y="2603394"/>
                  <a:pt x="7484" y="2346735"/>
                  <a:pt x="0" y="2059465"/>
                </a:cubicBezTo>
                <a:cubicBezTo>
                  <a:pt x="-7484" y="1772195"/>
                  <a:pt x="-19843" y="1603415"/>
                  <a:pt x="0" y="1407301"/>
                </a:cubicBezTo>
                <a:cubicBezTo>
                  <a:pt x="19843" y="1211187"/>
                  <a:pt x="3167" y="981860"/>
                  <a:pt x="0" y="823786"/>
                </a:cubicBezTo>
                <a:cubicBezTo>
                  <a:pt x="-3167" y="665713"/>
                  <a:pt x="-5987" y="28809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54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ru-RU" dirty="0"/>
              <a:t>УЧАСТНИКИ ВХОДНОГО КОНТРОЛЯ</a:t>
            </a:r>
            <a:endParaRPr lang="ru-RU" b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2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905DC-33FF-4285-8E9A-A829119F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0"/>
            <a:ext cx="934065" cy="946532"/>
          </a:xfrm>
          <a:prstGeom prst="rect">
            <a:avLst/>
          </a:prstGeom>
        </p:spPr>
      </p:pic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id="{1DECB4A5-FF9F-48DF-B310-06610E5D338F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885147390"/>
              </p:ext>
            </p:extLst>
          </p:nvPr>
        </p:nvGraphicFramePr>
        <p:xfrm>
          <a:off x="491203" y="660531"/>
          <a:ext cx="9223068" cy="537568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802603">
                  <a:extLst>
                    <a:ext uri="{9D8B030D-6E8A-4147-A177-3AD203B41FA5}">
                      <a16:colId xmlns:a16="http://schemas.microsoft.com/office/drawing/2014/main" val="961744028"/>
                    </a:ext>
                  </a:extLst>
                </a:gridCol>
                <a:gridCol w="1808931">
                  <a:extLst>
                    <a:ext uri="{9D8B030D-6E8A-4147-A177-3AD203B41FA5}">
                      <a16:colId xmlns:a16="http://schemas.microsoft.com/office/drawing/2014/main" val="3184107308"/>
                    </a:ext>
                  </a:extLst>
                </a:gridCol>
                <a:gridCol w="2664747">
                  <a:extLst>
                    <a:ext uri="{9D8B030D-6E8A-4147-A177-3AD203B41FA5}">
                      <a16:colId xmlns:a16="http://schemas.microsoft.com/office/drawing/2014/main" val="2316548448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3944553038"/>
                    </a:ext>
                  </a:extLst>
                </a:gridCol>
              </a:tblGrid>
              <a:tr h="953731"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Институт</a:t>
                      </a:r>
                      <a:r>
                        <a:rPr lang="ru-RU" baseline="0" noProof="0" dirty="0"/>
                        <a:t> / Факультет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Кафедры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образовательных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студентов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531468"/>
                  </a:ext>
                </a:extLst>
              </a:tr>
              <a:tr h="234203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педагогики (ИП)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243502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Факультет иностранных языков (ФИЯ)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1965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социальных отношений (ИСО)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45724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Физико-технологический институт (ФТИ)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8576"/>
                  </a:ext>
                </a:extLst>
              </a:tr>
              <a:tr h="427899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психологии (</a:t>
                      </a:r>
                      <a:r>
                        <a:rPr lang="ru-RU" dirty="0" err="1"/>
                        <a:t>Ипс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834713"/>
                  </a:ext>
                </a:extLst>
              </a:tr>
              <a:tr h="427899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Филологический факультет (ФФ)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963572"/>
                  </a:ext>
                </a:extLst>
              </a:tr>
              <a:tr h="427899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Институт истории и права (</a:t>
                      </a:r>
                      <a:r>
                        <a:rPr lang="ru-RU" dirty="0" err="1"/>
                        <a:t>ИИиП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147310"/>
                  </a:ext>
                </a:extLst>
              </a:tr>
              <a:tr h="4278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 факультетов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 кафедр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 программ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375 студентов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2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9AF9356-A899-4E31-97AE-07CCFE8233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54D5E3-6D6C-478E-9214-D39ECDB4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0BAECC-B7D5-41E3-9120-C09B9A82D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29" y="136525"/>
            <a:ext cx="10638442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5CC08C-0B5A-4875-A075-067651B8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29" y="136525"/>
            <a:ext cx="10638442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F5A09-C928-47B4-A7D9-40B046725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29" y="124681"/>
            <a:ext cx="10638442" cy="66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8E2E1A-D151-4CCA-94BF-9A2730EB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29" y="136525"/>
            <a:ext cx="10638442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26054-32F6-43F3-BB8A-944E0DB5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29" y="112838"/>
            <a:ext cx="10638442" cy="66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F22A90-D530-4225-9EF5-9AEDB9B0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29" y="136525"/>
            <a:ext cx="10638442" cy="66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9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Вариант 2</Template>
  <TotalTime>0</TotalTime>
  <Words>282</Words>
  <Application>Microsoft Office PowerPoint</Application>
  <PresentationFormat>Широкоэкранный</PresentationFormat>
  <Paragraphs>112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A431</vt:lpstr>
      <vt:lpstr>Arial</vt:lpstr>
      <vt:lpstr>Arial Black</vt:lpstr>
      <vt:lpstr>Calibri</vt:lpstr>
      <vt:lpstr>Gill Sans SemiBold</vt:lpstr>
      <vt:lpstr>Times New Roman</vt:lpstr>
      <vt:lpstr>Тема Office</vt:lpstr>
      <vt:lpstr>РЕЗУЛЬТАТЫ ВХОДНОГО КОНТРОЛЯ ОБУЧАЮЩИХСЯ  КГУ  им. К.Э. Циолковского</vt:lpstr>
      <vt:lpstr>УЧАСТНИКИ ВХОДНОГО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ВХОДНОГО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2020-03-14T09:33:49Z</dcterms:created>
  <dcterms:modified xsi:type="dcterms:W3CDTF">2020-06-04T17:09:59Z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