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64" r:id="rId4"/>
    <p:sldId id="257" r:id="rId5"/>
    <p:sldId id="267" r:id="rId6"/>
    <p:sldId id="292" r:id="rId7"/>
    <p:sldId id="309" r:id="rId8"/>
    <p:sldId id="271" r:id="rId9"/>
    <p:sldId id="295" r:id="rId10"/>
    <p:sldId id="30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99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7CB9-3EB7-45EC-B31C-A3D85D2A648A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47F6-7461-4A7A-A8DD-311492277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7CB9-3EB7-45EC-B31C-A3D85D2A648A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47F6-7461-4A7A-A8DD-311492277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7CB9-3EB7-45EC-B31C-A3D85D2A648A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47F6-7461-4A7A-A8DD-311492277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7CB9-3EB7-45EC-B31C-A3D85D2A648A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47F6-7461-4A7A-A8DD-311492277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7CB9-3EB7-45EC-B31C-A3D85D2A648A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47F6-7461-4A7A-A8DD-311492277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7CB9-3EB7-45EC-B31C-A3D85D2A648A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47F6-7461-4A7A-A8DD-311492277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7CB9-3EB7-45EC-B31C-A3D85D2A648A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47F6-7461-4A7A-A8DD-311492277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7CB9-3EB7-45EC-B31C-A3D85D2A648A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47F6-7461-4A7A-A8DD-311492277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7CB9-3EB7-45EC-B31C-A3D85D2A648A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47F6-7461-4A7A-A8DD-311492277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7CB9-3EB7-45EC-B31C-A3D85D2A648A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47F6-7461-4A7A-A8DD-311492277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7CB9-3EB7-45EC-B31C-A3D85D2A648A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47F6-7461-4A7A-A8DD-311492277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47CB9-3EB7-45EC-B31C-A3D85D2A648A}" type="datetimeFigureOut">
              <a:rPr lang="ru-RU" smtClean="0"/>
              <a:pPr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647F6-7461-4A7A-A8DD-311492277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7000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sun9-36.userapi.com/impg/yMoOF3K8b4opBSA40b11xRfyqjKNrdnbYzQTIQ/Uxbkf-cU65U.jpg?size=1835x2160&amp;quality=95&amp;sign=ae7e98fcc6a2a38939f19023355d1b95&amp;type=album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2727" b="24086"/>
          <a:stretch>
            <a:fillRect/>
          </a:stretch>
        </p:blipFill>
        <p:spPr bwMode="auto">
          <a:xfrm>
            <a:off x="-1" y="0"/>
            <a:ext cx="922052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1916832"/>
            <a:ext cx="800033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Студенческий научный кружок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«механизм 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правового 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регулирования»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52430" y="5733256"/>
            <a:ext cx="33915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Руководитель: </a:t>
            </a:r>
          </a:p>
          <a:p>
            <a:pPr algn="ctr"/>
            <a:r>
              <a:rPr lang="ru-RU" sz="1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к.ю.н</a:t>
            </a:r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., доц. Магомедова </a:t>
            </a: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Елена Анатольевна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7000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3716084" cy="6599040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6819" t="12438" r="41122" b="4642"/>
          <a:stretch>
            <a:fillRect/>
          </a:stretch>
        </p:blipFill>
        <p:spPr bwMode="auto">
          <a:xfrm>
            <a:off x="3995936" y="116632"/>
            <a:ext cx="2880320" cy="419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20764" t="6261" r="22887" b="7337"/>
          <a:stretch>
            <a:fillRect/>
          </a:stretch>
        </p:blipFill>
        <p:spPr bwMode="auto">
          <a:xfrm>
            <a:off x="5436096" y="3876869"/>
            <a:ext cx="3456384" cy="298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04249" y="217671"/>
            <a:ext cx="233975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2022-2023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учебный год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кружковцев большие планы по участию в научных конференциях и конкурсах различных уровней и форматов…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Tm="7000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151179"/>
            <a:ext cx="9144000" cy="65556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работы студенческого научного кружка «Механизм правового регулирования»: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углубленное изучение теории и практики правового регулирования с учетом проблемных аспектов данного процесса и перспектив их преодоления в современной российской государственно-правовой действительности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работы студенческого научного кружка: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предметное и системное изучение методологии правового регулирования для понимания регулятивного потенциала права;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формирование у студентов устойчивого интереса к вопросам динамики права в контексте будущей профессиональной деятельности с учетом её видов: нормотворческая, правоприменительная, правоохранительная, экспертно-консультационная;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стимулирование научной активности студентов, повышение качества результатов их научной и учебной деятельности.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Tm="7000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752528" cy="3168971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429000"/>
            <a:ext cx="4758692" cy="3168352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4048" y="1052736"/>
            <a:ext cx="39102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Поездки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членов научного кружка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конференции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вузы 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других городов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4869" r="11149"/>
          <a:stretch>
            <a:fillRect/>
          </a:stretch>
        </p:blipFill>
        <p:spPr bwMode="auto">
          <a:xfrm>
            <a:off x="4995052" y="3429000"/>
            <a:ext cx="3969436" cy="3146921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7000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063"/>
          <a:stretch>
            <a:fillRect/>
          </a:stretch>
        </p:blipFill>
        <p:spPr bwMode="auto">
          <a:xfrm>
            <a:off x="107504" y="116632"/>
            <a:ext cx="4557592" cy="3134406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76056" y="1052736"/>
            <a:ext cx="391021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Встречи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членов научного кружка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представителями органов государственной власти калужской области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4164" r="29210"/>
          <a:stretch>
            <a:fillRect/>
          </a:stretch>
        </p:blipFill>
        <p:spPr bwMode="auto">
          <a:xfrm>
            <a:off x="107504" y="3356992"/>
            <a:ext cx="4608512" cy="3404384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r="14286"/>
          <a:stretch>
            <a:fillRect/>
          </a:stretch>
        </p:blipFill>
        <p:spPr bwMode="auto">
          <a:xfrm>
            <a:off x="4788023" y="2996953"/>
            <a:ext cx="4299905" cy="3762418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7000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16631"/>
            <a:ext cx="5724638" cy="3816425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940152" y="1124744"/>
            <a:ext cx="32038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Участие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научных конференциях различного уровня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6276" t="46022" r="11093"/>
          <a:stretch>
            <a:fillRect/>
          </a:stretch>
        </p:blipFill>
        <p:spPr bwMode="auto">
          <a:xfrm>
            <a:off x="107504" y="4005064"/>
            <a:ext cx="5688632" cy="2787008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2150" y="2590600"/>
            <a:ext cx="3113076" cy="4150768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7000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t="8912" b="9317"/>
          <a:stretch>
            <a:fillRect/>
          </a:stretch>
        </p:blipFill>
        <p:spPr bwMode="auto">
          <a:xfrm>
            <a:off x="179512" y="116632"/>
            <a:ext cx="3693764" cy="4536504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4161" t="19542" r="9839"/>
          <a:stretch>
            <a:fillRect/>
          </a:stretch>
        </p:blipFill>
        <p:spPr bwMode="auto">
          <a:xfrm>
            <a:off x="3993993" y="3573016"/>
            <a:ext cx="5042503" cy="3140968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16632"/>
            <a:ext cx="5040560" cy="3356020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505" y="5013176"/>
            <a:ext cx="3600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Кружковцы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ежегодно участвуют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конференциях, проводимых МГУ и </a:t>
            </a:r>
            <a:r>
              <a:rPr lang="ru-RU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РАНХ</a:t>
            </a:r>
            <a:r>
              <a:rPr lang="ru-RU" sz="1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  <a:r>
              <a:rPr lang="ru-RU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ГС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Tm="7000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385"/>
            <a:ext cx="9143999" cy="6857999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7000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32130" r="7625" b="15390"/>
          <a:stretch>
            <a:fillRect/>
          </a:stretch>
        </p:blipFill>
        <p:spPr bwMode="auto">
          <a:xfrm>
            <a:off x="179512" y="3717032"/>
            <a:ext cx="6768752" cy="2884077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38879" b="15184"/>
          <a:stretch>
            <a:fillRect/>
          </a:stretch>
        </p:blipFill>
        <p:spPr bwMode="auto">
          <a:xfrm>
            <a:off x="107504" y="116632"/>
            <a:ext cx="5525603" cy="3384376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t="20030"/>
          <a:stretch>
            <a:fillRect/>
          </a:stretch>
        </p:blipFill>
        <p:spPr bwMode="auto">
          <a:xfrm>
            <a:off x="5800612" y="116632"/>
            <a:ext cx="3174052" cy="3384376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804249" y="4221088"/>
            <a:ext cx="23397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Полет научной мысли кружковцев формируется в непринужденной атмосфере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Tm="7000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5027713" cy="3173744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t="39926" r="14137"/>
          <a:stretch>
            <a:fillRect/>
          </a:stretch>
        </p:blipFill>
        <p:spPr bwMode="auto">
          <a:xfrm>
            <a:off x="5292080" y="116632"/>
            <a:ext cx="3600400" cy="3358680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E:\2021-2022 уч. год\СНК МПР\Эволюция права 8.10.2021\Выступление, Лещинский М..jpg"/>
          <p:cNvPicPr>
            <a:picLocks noChangeAspect="1" noChangeArrowheads="1"/>
          </p:cNvPicPr>
          <p:nvPr/>
        </p:nvPicPr>
        <p:blipFill>
          <a:blip r:embed="rId4" cstate="print"/>
          <a:srcRect b="5717"/>
          <a:stretch>
            <a:fillRect/>
          </a:stretch>
        </p:blipFill>
        <p:spPr bwMode="auto">
          <a:xfrm>
            <a:off x="3347864" y="3789040"/>
            <a:ext cx="5610824" cy="2952328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E:\2021-2022 уч. год\СНК МПР\КОНФЕРЕНЦИЯ УРАЛ\На сайт 2.jpg"/>
          <p:cNvPicPr>
            <a:picLocks noChangeAspect="1" noChangeArrowheads="1"/>
          </p:cNvPicPr>
          <p:nvPr/>
        </p:nvPicPr>
        <p:blipFill>
          <a:blip r:embed="rId5" cstate="print"/>
          <a:srcRect l="26718" t="35034" r="24826" b="6511"/>
          <a:stretch>
            <a:fillRect/>
          </a:stretch>
        </p:blipFill>
        <p:spPr bwMode="auto">
          <a:xfrm>
            <a:off x="107504" y="4005064"/>
            <a:ext cx="3024336" cy="2736304"/>
          </a:xfrm>
          <a:prstGeom prst="rect">
            <a:avLst/>
          </a:prstGeom>
          <a:ln w="19050" cap="rnd">
            <a:solidFill>
              <a:srgbClr val="9966FF"/>
            </a:solidFill>
            <a:beve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429000"/>
            <a:ext cx="853244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Дистант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открыл новые научные горизонты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Tm="7000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182</Words>
  <Application>Microsoft Office PowerPoint</Application>
  <PresentationFormat>Экран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79206117754</cp:lastModifiedBy>
  <cp:revision>54</cp:revision>
  <dcterms:created xsi:type="dcterms:W3CDTF">2020-12-22T17:38:21Z</dcterms:created>
  <dcterms:modified xsi:type="dcterms:W3CDTF">2022-10-02T12:30:13Z</dcterms:modified>
</cp:coreProperties>
</file>