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8BDAE-A0E1-4136-A906-AD6CFB1F027A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9A8A2-D4AB-4847-AA64-A807BB2DB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0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9A8A2-D4AB-4847-AA64-A807BB2DB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3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DC327-0423-5BE9-C938-0F295342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DE11A9-9D57-F953-0F30-8AB3DABE0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07B41-4D85-7BD3-3DE5-1E6BD0D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07EFC-93E3-B191-1381-826B7E88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EA714-848B-D4E5-2AB1-B206E5C1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3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11F0D-CEC3-4583-6D15-507CD766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6491A-8E3B-3068-EF37-44EAF9DF2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92E80A-3D76-C72E-5B48-B6EAD6860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6BDA7-B9D5-DDB2-D4F8-69D60ADC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D56C5-9BDD-CEB5-6047-78675841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2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C1D6F1-7173-C8D1-68EC-06A1A0DA6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F729BC-8020-FD02-60A5-FBA82C220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6CCEE-70D7-41B7-B703-F563B62F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8EBE93-76EE-7BEC-685B-B10571C5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E864BF-3C04-9770-0AD7-5041277D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6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73E69-06DF-4472-501C-8FBD1419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DA8FB-3004-29C2-D1DD-FB9C9517B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52D50-1FA8-1AFF-1240-CFBE2163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A690DA-43D2-1449-0EC3-25192BAE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31B30-A8FE-1696-DD2E-43A5C72C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7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F3E76-37E8-3769-A4EF-7CB93386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A8F783-6CFA-14E5-63C0-4CC8E4A4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DDB06-197E-7167-E462-0C46BC5A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D59470-3B2F-2277-1DA8-FA48A107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231D3-D293-0B3E-F861-6041A5D8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1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9D48B-0584-A22B-F9C5-B76DF952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0D815D-3C23-A31D-B63A-91851A8C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6BFB25-1CA8-E473-1EE7-91B3DBF63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6E233-4688-E263-609A-34C8743D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D90425-2184-0787-8540-3D280373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5FD8E-3DE2-4886-BE07-FB03190F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1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FB1F5-CAB3-1853-BFF6-81D5F1B6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D8CA0-41D7-A743-1C45-79565805B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7721A2-0D58-52E4-5EAE-5776CE44D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A20C43-808E-FE27-4FF1-B7E5D5558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815C91-E743-17C4-A14B-F93819660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E518BE-A247-4CD7-739B-16FCAF39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3BD66B-421E-0621-96AD-1AA80E28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822A0B-CCE7-47C7-458B-61C9C4F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1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51F4B-9610-D4E8-B380-76E288C1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365173-0DA8-EEBE-43EC-204BD324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62775-488F-08AD-0424-37EE3B66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9CC9C-9B9E-A579-5B2C-E362FDED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4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19B9FD-EA4E-F348-B817-82AF49D2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EE8912-4614-9B21-8FB0-57E9742A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62BD73-EE8E-0B00-4878-E86FDF53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1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982D9-BCE0-3740-3FF4-5FFD52D2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63D63-C9B2-CD40-C58B-FAA3D72F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AB5509-B46B-AF65-0608-54267770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6958C8-09CE-CA15-05BA-224FF8B7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705579-4626-501E-B83A-150796A1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8EE2BE-8640-1FCE-B77F-D7FFFF41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7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D8BC6-99E4-38A3-25AB-7ED87B85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D5BFEE-56CB-7283-4CA0-1134425DE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2A4086-96E5-E336-CEF3-40AC88472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D67599-4EBA-5F1B-38CB-B0FA2953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7F041D-0A9D-9135-CA57-97176C5A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B77D38-28F7-C847-622E-8BF62641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4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34427-8D8B-B401-2AF3-8E1A4282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050497-F387-61C8-5DA1-F1BC314FE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697A8-900D-AC81-CB73-34F431C28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90B9-7ABF-47C7-92E6-EBF90515360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59FABC-5B70-06D4-1C8B-DD07331D6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5E54E6-FE6F-F964-E531-16CB3034E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1D377-3232-4F24-AEDD-4DB388B7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3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07C934-AB44-75B4-22C7-71FA533A6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161" b="15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4EADC-C922-3B93-D5E7-AFC162306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Студенческий научный кружок «Цивилист»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68CD-C799-ED28-27A2-F90CF255C0BD}"/>
              </a:ext>
            </a:extLst>
          </p:cNvPr>
          <p:cNvSpPr txBox="1"/>
          <p:nvPr/>
        </p:nvSpPr>
        <p:spPr>
          <a:xfrm>
            <a:off x="1025013" y="179366"/>
            <a:ext cx="10141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effectLst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i="0" dirty="0">
                <a:effectLst/>
              </a:rPr>
              <a:t> "Калужский государственный университет им. К.Э. Циолковского»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Институт истории и права</a:t>
            </a:r>
          </a:p>
        </p:txBody>
      </p:sp>
    </p:spTree>
    <p:extLst>
      <p:ext uri="{BB962C8B-B14F-4D97-AF65-F5344CB8AC3E}">
        <p14:creationId xmlns:p14="http://schemas.microsoft.com/office/powerpoint/2010/main" val="4063606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C0DDE2-27B9-B17F-DF85-DBCBBA6AC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B207-998E-09ED-06FC-14A8CAB8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57695"/>
            <a:ext cx="4137831" cy="4930246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Цель работы СНК «Цивилист»</a:t>
            </a:r>
          </a:p>
        </p:txBody>
      </p:sp>
      <p:sp>
        <p:nvSpPr>
          <p:cNvPr id="20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7106E-3F78-D0B4-21B4-BD400524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57695"/>
            <a:ext cx="66850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Углубленное изучение </a:t>
            </a:r>
            <a:r>
              <a:rPr lang="ru-RU" sz="2400" dirty="0" err="1">
                <a:solidFill>
                  <a:schemeClr val="bg1"/>
                </a:solidFill>
              </a:rPr>
              <a:t>цивилистической</a:t>
            </a:r>
            <a:r>
              <a:rPr lang="ru-RU" sz="2400" dirty="0">
                <a:solidFill>
                  <a:schemeClr val="bg1"/>
                </a:solidFill>
              </a:rPr>
              <a:t> доктрины, правового регулирования проблемных общественных отношений  в области цивилистики и выявляющей проблемы указанного правового регулирования правоприменительной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62487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279B6-E23B-936C-C1D2-BC7711C7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Задачи работы СНК: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F8CEA-B58F-6F86-08A2-332BAEAD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20092" cy="3785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/>
              <a:t>- приобретение навыков самостоятельного научного исследования проблемных общественных отношений в области цивилистики</a:t>
            </a:r>
          </a:p>
          <a:p>
            <a:pPr marL="0" indent="0">
              <a:buNone/>
            </a:pPr>
            <a:r>
              <a:rPr lang="ru-RU" sz="2400" b="1" dirty="0"/>
              <a:t>- формирование у студентов устойчивого интереса к вопросам гражданского права в контексте будущей профессиональной деятельности с учетом её видов: нормотворческая, правоприменительная, правоохранительная, экспертно-консультационная</a:t>
            </a:r>
          </a:p>
          <a:p>
            <a:pPr marL="0" indent="0">
              <a:buNone/>
            </a:pPr>
            <a:r>
              <a:rPr lang="ru-RU" sz="2400" b="1" dirty="0"/>
              <a:t>- стимулирование научной активности студентов, повышение качества результатов их научной и учебной деятельности</a:t>
            </a:r>
          </a:p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E050B7-31EF-9099-3A98-2D840FD02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8" r="1162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4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4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8AB34-DF38-492D-966F-0F1ED066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Формы работы СНК: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EB146E-03F9-904A-3D4C-4E06A8BAE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49" b="13307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0AD040-69FD-07E9-2080-037791A65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00" r="-2" b="-2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CA30428-975B-D230-278A-3D330AD5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619" y="3204995"/>
            <a:ext cx="6995554" cy="3446429"/>
          </a:xfrm>
        </p:spPr>
        <p:txBody>
          <a:bodyPr anchor="ctr">
            <a:normAutofit lnSpcReduction="10000"/>
          </a:bodyPr>
          <a:lstStyle/>
          <a:p>
            <a:pPr>
              <a:buFontTx/>
              <a:buChar char="-"/>
            </a:pPr>
            <a:r>
              <a:rPr lang="ru-RU" sz="2000" dirty="0"/>
              <a:t>заседания кружка в режиме офф-лайн и он-лайн </a:t>
            </a:r>
          </a:p>
          <a:p>
            <a:pPr>
              <a:buFontTx/>
              <a:buChar char="-"/>
            </a:pPr>
            <a:r>
              <a:rPr lang="ru-RU" sz="2000" dirty="0"/>
              <a:t>подготовка докладов и выступлений студентов к научным конференциям (круглым столам и т.п.), в том числе проводимым КГУ</a:t>
            </a:r>
          </a:p>
          <a:p>
            <a:pPr>
              <a:buFontTx/>
              <a:buChar char="-"/>
            </a:pPr>
            <a:r>
              <a:rPr lang="ru-RU" sz="2000" dirty="0"/>
              <a:t>подготовка конкурсных работ для участия студентов – членов научного кружка в конкурсах, проводимых органами государственной власти, профессиональными образовательными организациями высшего образования и т.п.</a:t>
            </a:r>
          </a:p>
          <a:p>
            <a:pPr>
              <a:buFontTx/>
              <a:buChar char="-"/>
            </a:pPr>
            <a:r>
              <a:rPr lang="ru-RU" sz="2000" dirty="0"/>
              <a:t>участие в научно-практических конференциях различного уровня, проводимых юридическими вузами на платформе Zoom</a:t>
            </a:r>
          </a:p>
          <a:p>
            <a:endParaRPr lang="ru-RU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5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BFF09A-6531-F8F3-5503-11B6D2059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879" b="4231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3355D-137E-FFF1-BEAC-6F29618D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ru-RU" sz="6000">
                <a:solidFill>
                  <a:srgbClr val="FFFFFF"/>
                </a:solidFill>
              </a:rPr>
              <a:t>Регламент заседаний СНК: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951B4-2A8B-1863-B90A-6E921CD6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</a:rPr>
              <a:t>Заседание Кружка отводится, как правило, 2 академических часа. </a:t>
            </a:r>
          </a:p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</a:rPr>
              <a:t>Каждое заседание завершается обобщающим выступлением руководителя Кружка, содержащим акценты на наиболее проблемных вопросах, поднятых в ходе заседания. </a:t>
            </a:r>
          </a:p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</a:rPr>
              <a:t>Аналогичный регламент используется при реализации всех форм работы Кружка.</a:t>
            </a:r>
          </a:p>
        </p:txBody>
      </p:sp>
    </p:spTree>
    <p:extLst>
      <p:ext uri="{BB962C8B-B14F-4D97-AF65-F5344CB8AC3E}">
        <p14:creationId xmlns:p14="http://schemas.microsoft.com/office/powerpoint/2010/main" val="307174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104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74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90A87-531F-11DB-4FAD-B21E5D7C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Структура СНК:</a:t>
            </a:r>
          </a:p>
        </p:txBody>
      </p:sp>
      <p:pic>
        <p:nvPicPr>
          <p:cNvPr id="11" name="Объект 10" descr="Изображение выглядит как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44239E6-8DB8-F527-E101-426A94BB4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0852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1030" name="Picture 6" descr="Изображение выглядит как внешний, природа, весна, день&#10;&#10;Автоматически созданное описание">
            <a:extLst>
              <a:ext uri="{FF2B5EF4-FFF2-40B4-BE49-F238E27FC236}">
                <a16:creationId xmlns:a16="http://schemas.microsoft.com/office/drawing/2014/main" id="{A3FB9B84-FBD8-A86C-DA87-2C8084742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" r="2" b="2"/>
          <a:stretch/>
        </p:blipFill>
        <p:spPr bwMode="auto">
          <a:xfrm>
            <a:off x="3942260" y="2454901"/>
            <a:ext cx="3442803" cy="4080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Rectangle 104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" name="Content Placeholder 1033">
            <a:extLst>
              <a:ext uri="{FF2B5EF4-FFF2-40B4-BE49-F238E27FC236}">
                <a16:creationId xmlns:a16="http://schemas.microsoft.com/office/drawing/2014/main" id="{AB1B59BA-95AE-D40E-D2AD-F3AD3EA0C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2" y="763523"/>
            <a:ext cx="3709771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dirty="0">
                <a:solidFill>
                  <a:srgbClr val="FFFFFF"/>
                </a:solidFill>
              </a:rPr>
              <a:t>Научный руководитель – доцент кафедры юриспруденции Красина Елена Николаевна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>
                <a:solidFill>
                  <a:srgbClr val="FFFFFF"/>
                </a:solidFill>
              </a:rPr>
              <a:t>Секретарь – студент группы Б-Юр-32 Окунев Александр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271621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6785CD-1D84-30D7-E5EE-7F99F4DB0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0444" r="140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914AE68-3234-7BF7-9C5E-44883403C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rgbClr val="FFFFFF"/>
                </a:solidFill>
              </a:rPr>
              <a:t>«Природой вещей устроено так, чтобы дел было больше, чем слов.»</a:t>
            </a:r>
          </a:p>
          <a:p>
            <a:pPr marL="0" indent="0">
              <a:buNone/>
            </a:pPr>
            <a:endParaRPr lang="ru-RU" dirty="0">
              <a:solidFill>
                <a:srgbClr val="FFFFFF"/>
              </a:solidFill>
            </a:endParaRPr>
          </a:p>
          <a:p>
            <a:pPr marL="0" indent="0" algn="r">
              <a:buNone/>
            </a:pPr>
            <a:r>
              <a:rPr lang="ru-RU" dirty="0" err="1">
                <a:solidFill>
                  <a:srgbClr val="FFFFFF"/>
                </a:solidFill>
              </a:rPr>
              <a:t>Домиций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Ульпиан</a:t>
            </a:r>
            <a:endParaRPr lang="ru-RU" dirty="0">
              <a:solidFill>
                <a:srgbClr val="FFFFFF"/>
              </a:solidFill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5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269</Words>
  <Application>Microsoft Office PowerPoint</Application>
  <PresentationFormat>Широкоэкранный</PresentationFormat>
  <Paragraphs>27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Студенческий научный кружок «Цивилист»</vt:lpstr>
      <vt:lpstr>Цель работы СНК «Цивилист»</vt:lpstr>
      <vt:lpstr>Задачи работы СНК:</vt:lpstr>
      <vt:lpstr>Формы работы СНК:</vt:lpstr>
      <vt:lpstr>Регламент заседаний СНК:</vt:lpstr>
      <vt:lpstr>Структура СНК: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научный кружок «Цивилист»</dc:title>
  <dc:creator>Воробьева Мария Олеговна</dc:creator>
  <cp:lastModifiedBy>Берговская Ирина Николаевна</cp:lastModifiedBy>
  <cp:revision>3</cp:revision>
  <dcterms:created xsi:type="dcterms:W3CDTF">2022-10-05T13:07:32Z</dcterms:created>
  <dcterms:modified xsi:type="dcterms:W3CDTF">2022-10-05T14:35:03Z</dcterms:modified>
</cp:coreProperties>
</file>