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65" r:id="rId9"/>
    <p:sldId id="266" r:id="rId10"/>
    <p:sldId id="267" r:id="rId11"/>
    <p:sldId id="263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4EB18B6-25DC-4CBE-92F7-BBFA0D53B71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81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90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2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42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EB18B6-25DC-4CBE-92F7-BBFA0D53B71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389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50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2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07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18B6-25DC-4CBE-92F7-BBFA0D53B71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924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4EB18B6-25DC-4CBE-92F7-BBFA0D53B71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96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4EB18B6-25DC-4CBE-92F7-BBFA0D53B71F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7B0F5F-710C-4325-871F-FFE752849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52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146868"/>
            <a:ext cx="9068586" cy="2590800"/>
          </a:xfrm>
        </p:spPr>
        <p:txBody>
          <a:bodyPr/>
          <a:lstStyle/>
          <a:p>
            <a:r>
              <a:rPr lang="ru-RU" sz="5400" dirty="0"/>
              <a:t>Результаты входного контроля знаний обучающихся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446" y="4953911"/>
            <a:ext cx="9070848" cy="457201"/>
          </a:xfrm>
        </p:spPr>
        <p:txBody>
          <a:bodyPr/>
          <a:lstStyle/>
          <a:p>
            <a:r>
              <a:rPr lang="ru-RU" dirty="0"/>
              <a:t>2019-2020 учебный год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306937" y="1384419"/>
            <a:ext cx="1674977" cy="478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 spc="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Центр лицензирования, аккредитации 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965395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80736"/>
            <a:ext cx="9297206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4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0659" y="296562"/>
            <a:ext cx="11738919" cy="16640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Сформированность</a:t>
            </a:r>
            <a:r>
              <a:rPr lang="ru-RU" dirty="0"/>
              <a:t> компетенций обучающихся по дисциплинам входного контроля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7213" y="1882388"/>
            <a:ext cx="7261759" cy="479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6489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80736"/>
            <a:ext cx="9297206" cy="6096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2901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80736"/>
            <a:ext cx="9297206" cy="6096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72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349" y="374639"/>
            <a:ext cx="9303302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342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80736"/>
            <a:ext cx="9297206" cy="6096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781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80736"/>
            <a:ext cx="9297206" cy="6096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23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80736"/>
            <a:ext cx="9297206" cy="6096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9220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80736"/>
            <a:ext cx="9297206" cy="6096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468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38896" y="325437"/>
            <a:ext cx="11714205" cy="16310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Средний балл обучающихся, участвующих во входном контроле знаний, по факультетам и институтам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153" y="1956529"/>
            <a:ext cx="8367692" cy="4687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100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80736"/>
            <a:ext cx="9297206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65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80736"/>
            <a:ext cx="9297206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08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80736"/>
            <a:ext cx="9297206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80736"/>
            <a:ext cx="9297206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18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80736"/>
            <a:ext cx="9297206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2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80736"/>
            <a:ext cx="9297206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31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397" y="380736"/>
            <a:ext cx="9297206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941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59</TotalTime>
  <Words>36</Words>
  <Application>Microsoft Office PowerPoint</Application>
  <PresentationFormat>Широкоэкранный</PresentationFormat>
  <Paragraphs>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Century Gothic</vt:lpstr>
      <vt:lpstr>Garamond</vt:lpstr>
      <vt:lpstr>Savon</vt:lpstr>
      <vt:lpstr>Результаты входного контроля знаний обучающихся</vt:lpstr>
      <vt:lpstr>Средний балл обучающихся, участвующих во входном контроле знаний, по факультетам и институтам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Сформированность компетенций обучающихся по дисциплинам входного контроля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входного контроля знаний обучающихся</dc:title>
  <dc:creator>603k1</dc:creator>
  <cp:lastModifiedBy>Центр менеджмента качества</cp:lastModifiedBy>
  <cp:revision>35</cp:revision>
  <dcterms:created xsi:type="dcterms:W3CDTF">2019-12-03T14:00:28Z</dcterms:created>
  <dcterms:modified xsi:type="dcterms:W3CDTF">2019-12-05T09:18:40Z</dcterms:modified>
</cp:coreProperties>
</file>