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781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Студенческий научный кружок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>
                <a:solidFill>
                  <a:schemeClr val="tx1"/>
                </a:solidFill>
              </a:rPr>
              <a:t>Теория и практика управления таможенной деятельностью»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96944" cy="48245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это добровольная организация, действующая в рамках Студенческого научного общества (СНО)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Института </a:t>
            </a:r>
            <a:r>
              <a:rPr lang="ru-RU" dirty="0">
                <a:solidFill>
                  <a:schemeClr val="tx1"/>
                </a:solidFill>
              </a:rPr>
              <a:t>истории и </a:t>
            </a:r>
            <a:r>
              <a:rPr lang="ru-RU" dirty="0" smtClean="0">
                <a:solidFill>
                  <a:schemeClr val="tx1"/>
                </a:solidFill>
              </a:rPr>
              <a:t>права.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Научный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– доцент кафедры таможенного дела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логистики,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к.э.н., доцент 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Т.В. Дорожкина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рамках работы кружка изучаем современные процессы, происходящие в сфере регулирования внешнеэкономической деятельности, проблемы </a:t>
            </a:r>
            <a:r>
              <a:rPr lang="ru-RU" dirty="0">
                <a:solidFill>
                  <a:schemeClr val="tx1"/>
                </a:solidFill>
              </a:rPr>
              <a:t>управления таможенной </a:t>
            </a:r>
            <a:r>
              <a:rPr lang="ru-RU" dirty="0" smtClean="0">
                <a:solidFill>
                  <a:schemeClr val="tx1"/>
                </a:solidFill>
              </a:rPr>
              <a:t>деятельностью и  логистическими процессами, </a:t>
            </a:r>
            <a:r>
              <a:rPr lang="ru-RU" dirty="0">
                <a:solidFill>
                  <a:schemeClr val="tx1"/>
                </a:solidFill>
              </a:rPr>
              <a:t>в соответствии с тематикой научных исследований профессорско-преподавательского состава кафедры таможенного дела</a:t>
            </a:r>
          </a:p>
        </p:txBody>
      </p:sp>
    </p:spTree>
    <p:extLst>
      <p:ext uri="{BB962C8B-B14F-4D97-AF65-F5344CB8AC3E}">
        <p14:creationId xmlns:p14="http://schemas.microsoft.com/office/powerpoint/2010/main" val="300480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94421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Членство в кружке – это не формальные заседания, а творческая работа в кругу единомышленников с научным руководителем!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920880" cy="432048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рамках </a:t>
            </a:r>
            <a:r>
              <a:rPr lang="ru-RU" b="1" dirty="0" smtClean="0">
                <a:solidFill>
                  <a:schemeClr val="tx1"/>
                </a:solidFill>
              </a:rPr>
              <a:t>кружка  мы: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заслушиваем сообщения студентов по проблемным аспектам теории таможенного дела;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обсуждаем </a:t>
            </a:r>
            <a:r>
              <a:rPr lang="ru-RU" sz="2200" dirty="0">
                <a:solidFill>
                  <a:schemeClr val="tx1"/>
                </a:solidFill>
              </a:rPr>
              <a:t>научные статьи, как состоявшихся ученых, так и те, над которыми работаем сами;</a:t>
            </a:r>
          </a:p>
          <a:p>
            <a:pPr marL="342900" indent="-342900" algn="l">
              <a:buClrTx/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готовим доклады </a:t>
            </a:r>
            <a:r>
              <a:rPr lang="ru-RU" sz="2200" dirty="0">
                <a:solidFill>
                  <a:schemeClr val="tx1"/>
                </a:solidFill>
              </a:rPr>
              <a:t>и </a:t>
            </a:r>
            <a:r>
              <a:rPr lang="ru-RU" sz="2200" dirty="0" smtClean="0">
                <a:solidFill>
                  <a:schemeClr val="tx1"/>
                </a:solidFill>
              </a:rPr>
              <a:t>выступления на научных конференциях;</a:t>
            </a:r>
            <a:endParaRPr lang="ru-RU" sz="2200" dirty="0">
              <a:solidFill>
                <a:schemeClr val="tx1"/>
              </a:solidFill>
            </a:endParaRP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</a:rPr>
              <a:t>готовимся к участию в  конкурсах научных работ различного уровня;</a:t>
            </a:r>
          </a:p>
          <a:p>
            <a:pPr marL="457200" indent="-457200" algn="l">
              <a:buClrTx/>
              <a:buFont typeface="Wingdings" pitchFamily="2" charset="2"/>
              <a:buChar char="Ø"/>
            </a:pPr>
            <a:r>
              <a:rPr lang="ru-RU" sz="2200" dirty="0">
                <a:solidFill>
                  <a:schemeClr val="tx1"/>
                </a:solidFill>
              </a:rPr>
              <a:t>в</a:t>
            </a:r>
            <a:r>
              <a:rPr lang="ru-RU" sz="2200" dirty="0" smtClean="0">
                <a:solidFill>
                  <a:schemeClr val="tx1"/>
                </a:solidFill>
              </a:rPr>
              <a:t>ыстраиваем вектор научных исследований для квалификационных работ.</a:t>
            </a:r>
            <a:endParaRPr lang="ru-RU" sz="2200" dirty="0">
              <a:solidFill>
                <a:schemeClr val="tx1"/>
              </a:solidFill>
            </a:endParaRPr>
          </a:p>
          <a:p>
            <a:pPr algn="l">
              <a:buClrTx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3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352928" cy="6480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достижения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208912" cy="5544616"/>
          </a:xfrm>
        </p:spPr>
        <p:txBody>
          <a:bodyPr>
            <a:normAutofit/>
          </a:bodyPr>
          <a:lstStyle/>
          <a:p>
            <a:pPr marL="2514600" algn="l" defTabSz="238125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Почётным знаком имени Е.Р. Дашковой награждаются победительницы ежегодного областного конкурса за успехи в фундаментальных и (или) прикладных научных исследованиях, имеющие научные публикации по данным видам работ, а также добившиеся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успехов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учебе.</a:t>
            </a:r>
          </a:p>
          <a:p>
            <a:pPr marL="2514600" algn="l" defTabSz="238125"/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43910" t="34112" r="39821" b="27759"/>
          <a:stretch/>
        </p:blipFill>
        <p:spPr bwMode="auto">
          <a:xfrm>
            <a:off x="611559" y="1340768"/>
            <a:ext cx="2333625" cy="307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2917" t="29345" r="31891" b="17306"/>
          <a:stretch/>
        </p:blipFill>
        <p:spPr bwMode="auto">
          <a:xfrm rot="1609835">
            <a:off x="5405853" y="3159985"/>
            <a:ext cx="3326404" cy="2452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38461" t="24787" r="17468" b="11680"/>
          <a:stretch/>
        </p:blipFill>
        <p:spPr bwMode="auto">
          <a:xfrm rot="20607405">
            <a:off x="2090294" y="3796786"/>
            <a:ext cx="3215488" cy="2658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406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Победы в областных конкурсах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3974" t="30770" r="27725" b="25925"/>
          <a:stretch/>
        </p:blipFill>
        <p:spPr bwMode="auto">
          <a:xfrm rot="784950">
            <a:off x="4771686" y="3559327"/>
            <a:ext cx="3968750" cy="2855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1986" t="30485" r="15668" b="26210"/>
          <a:stretch/>
        </p:blipFill>
        <p:spPr bwMode="auto">
          <a:xfrm rot="20485458">
            <a:off x="367131" y="1752362"/>
            <a:ext cx="5347698" cy="307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96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5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Научная работа помогает узнать больше.</a:t>
            </a:r>
          </a:p>
          <a:p>
            <a:pPr marL="0" indent="0" algn="ctr">
              <a:buNone/>
            </a:pPr>
            <a:r>
              <a:rPr lang="ru-RU" dirty="0" smtClean="0"/>
              <a:t>Члены кружка занимают призовые места в различных олимпиадах и научных мероприятиях.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Расширь свой профессиональный кругозор!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Таня\Таможенное дело\КРУЖОК\Презентация кружка\2022-09-29_21-05-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2" y="2636912"/>
            <a:ext cx="2733331" cy="40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29190"/>
            <a:ext cx="3300938" cy="410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00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060432" cy="116522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2018 года в рамках работы кружка опубликовано более 70 научных статей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9" t="21262" r="22925" b="18596"/>
          <a:stretch/>
        </p:blipFill>
        <p:spPr bwMode="auto">
          <a:xfrm>
            <a:off x="611560" y="1628800"/>
            <a:ext cx="2239084" cy="31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9610" t="18399" r="32296" b="12986"/>
          <a:stretch/>
        </p:blipFill>
        <p:spPr bwMode="auto">
          <a:xfrm>
            <a:off x="6054721" y="2814985"/>
            <a:ext cx="2259965" cy="325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1212" t="48918" r="83833" b="24459"/>
          <a:stretch/>
        </p:blipFill>
        <p:spPr bwMode="auto">
          <a:xfrm>
            <a:off x="2123728" y="3600001"/>
            <a:ext cx="2153016" cy="306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29263" t="18398" r="32296" b="14718"/>
          <a:stretch/>
        </p:blipFill>
        <p:spPr bwMode="auto">
          <a:xfrm>
            <a:off x="3779912" y="1268760"/>
            <a:ext cx="2280285" cy="3174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93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93610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ты хочешь: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416824" cy="5184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- Видеть шире; знать больше; анализировать и предлагать решения в сфере управления; формулировать свои мысли научным языком…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- А еще побеждать в конкурсах и олимпиадах, получать награды за научную работу, быть готовым к написанию ВКР и в дальнейшем уметь презентовать свои мысли в трудовой деятельности –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ПРИСОЕДИНЯЙСЯ!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33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219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Студенческий научный кружок  «Теория и практика управления таможенной деятельностью» </vt:lpstr>
      <vt:lpstr>Членство в кружке – это не формальные заседания, а творческая работа в кругу единомышленников с научным руководителем!</vt:lpstr>
      <vt:lpstr>Наши достижения</vt:lpstr>
      <vt:lpstr>Победы в областных конкурсах </vt:lpstr>
      <vt:lpstr>Расширь свой профессиональный кругозор!</vt:lpstr>
      <vt:lpstr>С 2018 года в рамках работы кружка опубликовано более 70 научных статей</vt:lpstr>
      <vt:lpstr>Если ты хочешь: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научный кружок «Теория и практика управления таможенной деятельностью»</dc:title>
  <dc:creator>Захар Дорожкин</dc:creator>
  <cp:lastModifiedBy>Zahar</cp:lastModifiedBy>
  <cp:revision>13</cp:revision>
  <dcterms:created xsi:type="dcterms:W3CDTF">2021-11-13T11:19:14Z</dcterms:created>
  <dcterms:modified xsi:type="dcterms:W3CDTF">2022-09-29T18:10:32Z</dcterms:modified>
</cp:coreProperties>
</file>