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74" r:id="rId3"/>
    <p:sldId id="277" r:id="rId4"/>
    <p:sldId id="261" r:id="rId5"/>
    <p:sldId id="276" r:id="rId6"/>
    <p:sldId id="273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>
      <p:cViewPr varScale="1">
        <p:scale>
          <a:sx n="86" d="100"/>
          <a:sy n="86" d="100"/>
        </p:scale>
        <p:origin x="143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790A7-1630-48AD-9E8D-6B42254DAF5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E978E-4251-4C2A-9A39-244943E9B5CA}">
      <dgm:prSet phldrT="[Текст]" custT="1"/>
      <dgm:spPr/>
      <dgm:t>
        <a:bodyPr/>
        <a:lstStyle/>
        <a:p>
          <a:r>
            <a:rPr lang="ru-RU" sz="2400" i="1" dirty="0">
              <a:solidFill>
                <a:srgbClr val="7030A0"/>
              </a:solidFill>
            </a:rPr>
            <a:t>Предпринимательство как феномен в истории мировой цивилизации (октябрь)</a:t>
          </a:r>
        </a:p>
      </dgm:t>
    </dgm:pt>
    <dgm:pt modelId="{068F59A8-CA0E-4C81-9203-601C7939F01C}" type="parTrans" cxnId="{9BB57F94-7DCB-4768-A1D3-A9CAA3CE0F2D}">
      <dgm:prSet/>
      <dgm:spPr/>
      <dgm:t>
        <a:bodyPr/>
        <a:lstStyle/>
        <a:p>
          <a:endParaRPr lang="ru-RU"/>
        </a:p>
      </dgm:t>
    </dgm:pt>
    <dgm:pt modelId="{9FEBC1DC-1ED5-4BE4-97AE-53610DCE5FE4}" type="sibTrans" cxnId="{9BB57F94-7DCB-4768-A1D3-A9CAA3CE0F2D}">
      <dgm:prSet/>
      <dgm:spPr/>
      <dgm:t>
        <a:bodyPr/>
        <a:lstStyle/>
        <a:p>
          <a:endParaRPr lang="ru-RU"/>
        </a:p>
      </dgm:t>
    </dgm:pt>
    <dgm:pt modelId="{96AB6A71-B36C-4C6D-A96E-614752223818}">
      <dgm:prSet phldrT="[Текст]" custT="1"/>
      <dgm:spPr/>
      <dgm:t>
        <a:bodyPr/>
        <a:lstStyle/>
        <a:p>
          <a:r>
            <a:rPr lang="ru-RU" sz="2200" i="1" dirty="0">
              <a:solidFill>
                <a:srgbClr val="7030A0"/>
              </a:solidFill>
            </a:rPr>
            <a:t>Ранняя история отечественного предпринимательства: IX – XIV вв. (ноябрь)</a:t>
          </a:r>
        </a:p>
      </dgm:t>
    </dgm:pt>
    <dgm:pt modelId="{44DD6709-6121-4C35-B50A-7274BB835540}" type="sibTrans" cxnId="{05002B09-194B-4359-A724-7409C3BE2DDC}">
      <dgm:prSet/>
      <dgm:spPr/>
      <dgm:t>
        <a:bodyPr/>
        <a:lstStyle/>
        <a:p>
          <a:endParaRPr lang="ru-RU"/>
        </a:p>
      </dgm:t>
    </dgm:pt>
    <dgm:pt modelId="{DE82C179-7147-464A-9E1E-1DB7C1CD48D7}" type="parTrans" cxnId="{05002B09-194B-4359-A724-7409C3BE2DDC}">
      <dgm:prSet/>
      <dgm:spPr/>
      <dgm:t>
        <a:bodyPr/>
        <a:lstStyle/>
        <a:p>
          <a:endParaRPr lang="ru-RU"/>
        </a:p>
      </dgm:t>
    </dgm:pt>
    <dgm:pt modelId="{55A1A456-7DC0-4742-9B69-6D3BDA5E2CB2}">
      <dgm:prSet phldrT="[Текст]" custT="1"/>
      <dgm:spPr/>
      <dgm:t>
        <a:bodyPr/>
        <a:lstStyle/>
        <a:p>
          <a:r>
            <a:rPr lang="ru-RU" sz="2200" i="1" dirty="0">
              <a:solidFill>
                <a:srgbClr val="7030A0"/>
              </a:solidFill>
            </a:rPr>
            <a:t>Предприниматели Московского государства: XV – XVII вв. (декабрь)</a:t>
          </a:r>
        </a:p>
      </dgm:t>
    </dgm:pt>
    <dgm:pt modelId="{B5083224-315C-4BD4-A6DF-3BDD1B2004FA}" type="sibTrans" cxnId="{5FE623E3-92B4-45D2-ABF7-AA62C50FA2A6}">
      <dgm:prSet/>
      <dgm:spPr/>
      <dgm:t>
        <a:bodyPr/>
        <a:lstStyle/>
        <a:p>
          <a:endParaRPr lang="ru-RU"/>
        </a:p>
      </dgm:t>
    </dgm:pt>
    <dgm:pt modelId="{1B3BF89F-FD64-4D7E-A5F0-102179295106}" type="parTrans" cxnId="{5FE623E3-92B4-45D2-ABF7-AA62C50FA2A6}">
      <dgm:prSet/>
      <dgm:spPr/>
      <dgm:t>
        <a:bodyPr/>
        <a:lstStyle/>
        <a:p>
          <a:endParaRPr lang="ru-RU"/>
        </a:p>
      </dgm:t>
    </dgm:pt>
    <dgm:pt modelId="{8E18C73C-3AD4-47F9-B4F1-67D008F309F9}">
      <dgm:prSet phldrT="[Текст]" custT="1"/>
      <dgm:spPr/>
      <dgm:t>
        <a:bodyPr/>
        <a:lstStyle/>
        <a:p>
          <a:r>
            <a:rPr lang="ru-RU" sz="2200" i="1" dirty="0">
              <a:solidFill>
                <a:srgbClr val="7030A0"/>
              </a:solidFill>
            </a:rPr>
            <a:t>Предпринимательство в эпоху европеизации и становления Российской империи (февраль)</a:t>
          </a:r>
        </a:p>
      </dgm:t>
    </dgm:pt>
    <dgm:pt modelId="{74999C62-7180-4E30-BD47-F1DE15937D1B}" type="sibTrans" cxnId="{36388745-B7E3-45C1-9B16-4FF6BEB172BF}">
      <dgm:prSet/>
      <dgm:spPr/>
      <dgm:t>
        <a:bodyPr/>
        <a:lstStyle/>
        <a:p>
          <a:endParaRPr lang="ru-RU"/>
        </a:p>
      </dgm:t>
    </dgm:pt>
    <dgm:pt modelId="{91249B4F-28BB-448E-83C1-C21F29E1C4EE}" type="parTrans" cxnId="{36388745-B7E3-45C1-9B16-4FF6BEB172BF}">
      <dgm:prSet/>
      <dgm:spPr/>
      <dgm:t>
        <a:bodyPr/>
        <a:lstStyle/>
        <a:p>
          <a:endParaRPr lang="ru-RU"/>
        </a:p>
      </dgm:t>
    </dgm:pt>
    <dgm:pt modelId="{C9C05797-4263-4F84-81F3-88D99CF454B6}">
      <dgm:prSet custT="1"/>
      <dgm:spPr/>
      <dgm:t>
        <a:bodyPr/>
        <a:lstStyle/>
        <a:p>
          <a:r>
            <a:rPr lang="ru-RU" sz="2000" i="1" dirty="0">
              <a:solidFill>
                <a:srgbClr val="7030A0"/>
              </a:solidFill>
            </a:rPr>
            <a:t> Предприниматели как сложившаяся социокультурная общность (конец XVIII – 1-я половина XIX в.) (март)</a:t>
          </a:r>
        </a:p>
      </dgm:t>
    </dgm:pt>
    <dgm:pt modelId="{7E249942-7CA7-4BC5-B91F-F74AF054BA6F}" type="parTrans" cxnId="{9FE42A5B-D62E-4C24-8993-58A3A957338F}">
      <dgm:prSet/>
      <dgm:spPr/>
      <dgm:t>
        <a:bodyPr/>
        <a:lstStyle/>
        <a:p>
          <a:endParaRPr lang="ru-RU"/>
        </a:p>
      </dgm:t>
    </dgm:pt>
    <dgm:pt modelId="{F3152FAB-5B94-4608-A5BB-A91B70121956}" type="sibTrans" cxnId="{9FE42A5B-D62E-4C24-8993-58A3A957338F}">
      <dgm:prSet/>
      <dgm:spPr/>
      <dgm:t>
        <a:bodyPr/>
        <a:lstStyle/>
        <a:p>
          <a:endParaRPr lang="ru-RU"/>
        </a:p>
      </dgm:t>
    </dgm:pt>
    <dgm:pt modelId="{C5D3F3A8-7047-4579-9F2C-9F3DB0FA11E4}" type="pres">
      <dgm:prSet presAssocID="{043790A7-1630-48AD-9E8D-6B42254DAF59}" presName="linear" presStyleCnt="0">
        <dgm:presLayoutVars>
          <dgm:dir/>
          <dgm:resizeHandles val="exact"/>
        </dgm:presLayoutVars>
      </dgm:prSet>
      <dgm:spPr/>
    </dgm:pt>
    <dgm:pt modelId="{0EED5317-D965-42CD-8889-079AA178D9C6}" type="pres">
      <dgm:prSet presAssocID="{522E978E-4251-4C2A-9A39-244943E9B5CA}" presName="comp" presStyleCnt="0"/>
      <dgm:spPr/>
    </dgm:pt>
    <dgm:pt modelId="{BC1AC843-4006-41B4-AC99-93CBDCC255B3}" type="pres">
      <dgm:prSet presAssocID="{522E978E-4251-4C2A-9A39-244943E9B5CA}" presName="box" presStyleLbl="node1" presStyleIdx="0" presStyleCnt="5"/>
      <dgm:spPr/>
    </dgm:pt>
    <dgm:pt modelId="{C1D12B3E-2F67-42F2-986B-793BD65DA559}" type="pres">
      <dgm:prSet presAssocID="{522E978E-4251-4C2A-9A39-244943E9B5CA}" presName="img" presStyleLbl="fgImgPlace1" presStyleIdx="0" presStyleCnt="5" custScaleX="83747" custScaleY="79975" custLinFactNeighborX="-458" custLinFactNeighborY="-45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2D6F94-B925-4CF2-9DBA-16CF058DDE35}" type="pres">
      <dgm:prSet presAssocID="{522E978E-4251-4C2A-9A39-244943E9B5CA}" presName="text" presStyleLbl="node1" presStyleIdx="0" presStyleCnt="5">
        <dgm:presLayoutVars>
          <dgm:bulletEnabled val="1"/>
        </dgm:presLayoutVars>
      </dgm:prSet>
      <dgm:spPr/>
    </dgm:pt>
    <dgm:pt modelId="{CBCD5EB3-89ED-429C-9C6D-DD7C2D98A094}" type="pres">
      <dgm:prSet presAssocID="{9FEBC1DC-1ED5-4BE4-97AE-53610DCE5FE4}" presName="spacer" presStyleCnt="0"/>
      <dgm:spPr/>
    </dgm:pt>
    <dgm:pt modelId="{E98DF2FA-1CBC-430C-9D62-ECEC71D6F6DA}" type="pres">
      <dgm:prSet presAssocID="{96AB6A71-B36C-4C6D-A96E-614752223818}" presName="comp" presStyleCnt="0"/>
      <dgm:spPr/>
    </dgm:pt>
    <dgm:pt modelId="{831C7B49-A61B-42E5-8F92-68EEE38D5DF6}" type="pres">
      <dgm:prSet presAssocID="{96AB6A71-B36C-4C6D-A96E-614752223818}" presName="box" presStyleLbl="node1" presStyleIdx="1" presStyleCnt="5" custLinFactNeighborX="4501" custLinFactNeighborY="-357"/>
      <dgm:spPr/>
    </dgm:pt>
    <dgm:pt modelId="{6B4B7F7C-1255-4AA4-86A4-92C44F7AE7EF}" type="pres">
      <dgm:prSet presAssocID="{96AB6A71-B36C-4C6D-A96E-614752223818}" presName="img" presStyleLbl="fgImgPlace1" presStyleIdx="1" presStyleCnt="5" custScaleX="89769" custScaleY="100411" custLinFactNeighborX="906" custLinFactNeighborY="-1953"/>
      <dgm:spPr>
        <a:blipFill rotWithShape="1">
          <a:blip xmlns:r="http://schemas.openxmlformats.org/officeDocument/2006/relationships" r:embed="rId2" cstate="print"/>
          <a:srcRect/>
          <a:stretch>
            <a:fillRect t="-44000" b="-44000"/>
          </a:stretch>
        </a:blipFill>
      </dgm:spPr>
    </dgm:pt>
    <dgm:pt modelId="{82004492-624E-4D81-8A76-C508EB3DEC0E}" type="pres">
      <dgm:prSet presAssocID="{96AB6A71-B36C-4C6D-A96E-614752223818}" presName="text" presStyleLbl="node1" presStyleIdx="1" presStyleCnt="5">
        <dgm:presLayoutVars>
          <dgm:bulletEnabled val="1"/>
        </dgm:presLayoutVars>
      </dgm:prSet>
      <dgm:spPr/>
    </dgm:pt>
    <dgm:pt modelId="{E7CFF1BC-8606-486A-85EC-6B4D0B5BFF16}" type="pres">
      <dgm:prSet presAssocID="{44DD6709-6121-4C35-B50A-7274BB835540}" presName="spacer" presStyleCnt="0"/>
      <dgm:spPr/>
    </dgm:pt>
    <dgm:pt modelId="{351311EC-2680-4494-84B0-A152B509EA89}" type="pres">
      <dgm:prSet presAssocID="{55A1A456-7DC0-4742-9B69-6D3BDA5E2CB2}" presName="comp" presStyleCnt="0"/>
      <dgm:spPr/>
    </dgm:pt>
    <dgm:pt modelId="{94EA587F-0474-4ABE-931A-9F5B18E6C531}" type="pres">
      <dgm:prSet presAssocID="{55A1A456-7DC0-4742-9B69-6D3BDA5E2CB2}" presName="box" presStyleLbl="node1" presStyleIdx="2" presStyleCnt="5" custLinFactNeighborX="-1216" custLinFactNeighborY="2632"/>
      <dgm:spPr/>
    </dgm:pt>
    <dgm:pt modelId="{32B29CF0-D511-45FD-95BA-F18B10E52F95}" type="pres">
      <dgm:prSet presAssocID="{55A1A456-7DC0-4742-9B69-6D3BDA5E2CB2}" presName="img" presStyleLbl="fgImgPlace1" presStyleIdx="2" presStyleCnt="5" custFlipVert="1" custFlipHor="1" custScaleX="91581" custScaleY="81830"/>
      <dgm:spPr>
        <a:blipFill rotWithShape="1">
          <a:blip xmlns:r="http://schemas.openxmlformats.org/officeDocument/2006/relationships"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2000" b="-132000"/>
          </a:stretch>
        </a:blipFill>
      </dgm:spPr>
    </dgm:pt>
    <dgm:pt modelId="{A7DF986C-3687-4EF7-BC70-4B558597F0B6}" type="pres">
      <dgm:prSet presAssocID="{55A1A456-7DC0-4742-9B69-6D3BDA5E2CB2}" presName="text" presStyleLbl="node1" presStyleIdx="2" presStyleCnt="5">
        <dgm:presLayoutVars>
          <dgm:bulletEnabled val="1"/>
        </dgm:presLayoutVars>
      </dgm:prSet>
      <dgm:spPr/>
    </dgm:pt>
    <dgm:pt modelId="{36BE3214-222B-4855-B8A8-567498B7F787}" type="pres">
      <dgm:prSet presAssocID="{B5083224-315C-4BD4-A6DF-3BDD1B2004FA}" presName="spacer" presStyleCnt="0"/>
      <dgm:spPr/>
    </dgm:pt>
    <dgm:pt modelId="{09420480-6DCF-4802-89A5-C5841A6B3878}" type="pres">
      <dgm:prSet presAssocID="{8E18C73C-3AD4-47F9-B4F1-67D008F309F9}" presName="comp" presStyleCnt="0"/>
      <dgm:spPr/>
    </dgm:pt>
    <dgm:pt modelId="{9D7C77C7-0FC9-4895-B8AE-BDE47A277145}" type="pres">
      <dgm:prSet presAssocID="{8E18C73C-3AD4-47F9-B4F1-67D008F309F9}" presName="box" presStyleLbl="node1" presStyleIdx="3" presStyleCnt="5"/>
      <dgm:spPr/>
    </dgm:pt>
    <dgm:pt modelId="{329C203E-C898-4B0A-87F8-8532049C962E}" type="pres">
      <dgm:prSet presAssocID="{8E18C73C-3AD4-47F9-B4F1-67D008F309F9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372C355-1757-45F9-BCD9-D415482C7364}" type="pres">
      <dgm:prSet presAssocID="{8E18C73C-3AD4-47F9-B4F1-67D008F309F9}" presName="text" presStyleLbl="node1" presStyleIdx="3" presStyleCnt="5">
        <dgm:presLayoutVars>
          <dgm:bulletEnabled val="1"/>
        </dgm:presLayoutVars>
      </dgm:prSet>
      <dgm:spPr/>
    </dgm:pt>
    <dgm:pt modelId="{07CC7D0E-4522-4A57-B470-0A1042D8E98F}" type="pres">
      <dgm:prSet presAssocID="{74999C62-7180-4E30-BD47-F1DE15937D1B}" presName="spacer" presStyleCnt="0"/>
      <dgm:spPr/>
    </dgm:pt>
    <dgm:pt modelId="{38C9C6D2-279E-40EA-88A9-713CDC229CDC}" type="pres">
      <dgm:prSet presAssocID="{C9C05797-4263-4F84-81F3-88D99CF454B6}" presName="comp" presStyleCnt="0"/>
      <dgm:spPr/>
    </dgm:pt>
    <dgm:pt modelId="{E66E6468-952F-4F04-93AA-1CC671100ECF}" type="pres">
      <dgm:prSet presAssocID="{C9C05797-4263-4F84-81F3-88D99CF454B6}" presName="box" presStyleLbl="node1" presStyleIdx="4" presStyleCnt="5" custLinFactNeighborX="-348" custLinFactNeighborY="106"/>
      <dgm:spPr/>
    </dgm:pt>
    <dgm:pt modelId="{20A35F29-C160-477E-B731-A489C19AC1AD}" type="pres">
      <dgm:prSet presAssocID="{C9C05797-4263-4F84-81F3-88D99CF454B6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E7CC995-D5F1-4687-99CC-274F406D1F32}" type="pres">
      <dgm:prSet presAssocID="{C9C05797-4263-4F84-81F3-88D99CF454B6}" presName="text" presStyleLbl="node1" presStyleIdx="4" presStyleCnt="5">
        <dgm:presLayoutVars>
          <dgm:bulletEnabled val="1"/>
        </dgm:presLayoutVars>
      </dgm:prSet>
      <dgm:spPr/>
    </dgm:pt>
  </dgm:ptLst>
  <dgm:cxnLst>
    <dgm:cxn modelId="{05002B09-194B-4359-A724-7409C3BE2DDC}" srcId="{043790A7-1630-48AD-9E8D-6B42254DAF59}" destId="{96AB6A71-B36C-4C6D-A96E-614752223818}" srcOrd="1" destOrd="0" parTransId="{DE82C179-7147-464A-9E1E-1DB7C1CD48D7}" sibTransId="{44DD6709-6121-4C35-B50A-7274BB835540}"/>
    <dgm:cxn modelId="{B39A6F13-8BC8-4D6D-9FFE-26AF486F31DA}" type="presOf" srcId="{043790A7-1630-48AD-9E8D-6B42254DAF59}" destId="{C5D3F3A8-7047-4579-9F2C-9F3DB0FA11E4}" srcOrd="0" destOrd="0" presId="urn:microsoft.com/office/officeart/2005/8/layout/vList4#1"/>
    <dgm:cxn modelId="{35847C30-94BC-4892-ADE3-647F14170341}" type="presOf" srcId="{522E978E-4251-4C2A-9A39-244943E9B5CA}" destId="{932D6F94-B925-4CF2-9DBA-16CF058DDE35}" srcOrd="1" destOrd="0" presId="urn:microsoft.com/office/officeart/2005/8/layout/vList4#1"/>
    <dgm:cxn modelId="{9FE42A5B-D62E-4C24-8993-58A3A957338F}" srcId="{043790A7-1630-48AD-9E8D-6B42254DAF59}" destId="{C9C05797-4263-4F84-81F3-88D99CF454B6}" srcOrd="4" destOrd="0" parTransId="{7E249942-7CA7-4BC5-B91F-F74AF054BA6F}" sibTransId="{F3152FAB-5B94-4608-A5BB-A91B70121956}"/>
    <dgm:cxn modelId="{3A084B5E-5DC6-466F-8205-5AF429C1D7BC}" type="presOf" srcId="{96AB6A71-B36C-4C6D-A96E-614752223818}" destId="{831C7B49-A61B-42E5-8F92-68EEE38D5DF6}" srcOrd="0" destOrd="0" presId="urn:microsoft.com/office/officeart/2005/8/layout/vList4#1"/>
    <dgm:cxn modelId="{36388745-B7E3-45C1-9B16-4FF6BEB172BF}" srcId="{043790A7-1630-48AD-9E8D-6B42254DAF59}" destId="{8E18C73C-3AD4-47F9-B4F1-67D008F309F9}" srcOrd="3" destOrd="0" parTransId="{91249B4F-28BB-448E-83C1-C21F29E1C4EE}" sibTransId="{74999C62-7180-4E30-BD47-F1DE15937D1B}"/>
    <dgm:cxn modelId="{C6E22C55-0664-4FD6-8909-27CF5DD4273B}" type="presOf" srcId="{8E18C73C-3AD4-47F9-B4F1-67D008F309F9}" destId="{9D7C77C7-0FC9-4895-B8AE-BDE47A277145}" srcOrd="0" destOrd="0" presId="urn:microsoft.com/office/officeart/2005/8/layout/vList4#1"/>
    <dgm:cxn modelId="{9BB57F94-7DCB-4768-A1D3-A9CAA3CE0F2D}" srcId="{043790A7-1630-48AD-9E8D-6B42254DAF59}" destId="{522E978E-4251-4C2A-9A39-244943E9B5CA}" srcOrd="0" destOrd="0" parTransId="{068F59A8-CA0E-4C81-9203-601C7939F01C}" sibTransId="{9FEBC1DC-1ED5-4BE4-97AE-53610DCE5FE4}"/>
    <dgm:cxn modelId="{D8DCC694-D25F-4602-B076-B1317AAE4B07}" type="presOf" srcId="{C9C05797-4263-4F84-81F3-88D99CF454B6}" destId="{5E7CC995-D5F1-4687-99CC-274F406D1F32}" srcOrd="1" destOrd="0" presId="urn:microsoft.com/office/officeart/2005/8/layout/vList4#1"/>
    <dgm:cxn modelId="{24BFDCA9-77EB-43B0-AAF3-0AB88504CB59}" type="presOf" srcId="{522E978E-4251-4C2A-9A39-244943E9B5CA}" destId="{BC1AC843-4006-41B4-AC99-93CBDCC255B3}" srcOrd="0" destOrd="0" presId="urn:microsoft.com/office/officeart/2005/8/layout/vList4#1"/>
    <dgm:cxn modelId="{EDF954AA-19B0-4D9E-A022-4AF93174BB6B}" type="presOf" srcId="{C9C05797-4263-4F84-81F3-88D99CF454B6}" destId="{E66E6468-952F-4F04-93AA-1CC671100ECF}" srcOrd="0" destOrd="0" presId="urn:microsoft.com/office/officeart/2005/8/layout/vList4#1"/>
    <dgm:cxn modelId="{AC2C1BB9-1A36-48B4-8CA2-EAA7F802CB46}" type="presOf" srcId="{55A1A456-7DC0-4742-9B69-6D3BDA5E2CB2}" destId="{94EA587F-0474-4ABE-931A-9F5B18E6C531}" srcOrd="0" destOrd="0" presId="urn:microsoft.com/office/officeart/2005/8/layout/vList4#1"/>
    <dgm:cxn modelId="{F0AE8EDE-B901-4E1F-AB5B-C8B35F03B68F}" type="presOf" srcId="{8E18C73C-3AD4-47F9-B4F1-67D008F309F9}" destId="{B372C355-1757-45F9-BCD9-D415482C7364}" srcOrd="1" destOrd="0" presId="urn:microsoft.com/office/officeart/2005/8/layout/vList4#1"/>
    <dgm:cxn modelId="{5FE623E3-92B4-45D2-ABF7-AA62C50FA2A6}" srcId="{043790A7-1630-48AD-9E8D-6B42254DAF59}" destId="{55A1A456-7DC0-4742-9B69-6D3BDA5E2CB2}" srcOrd="2" destOrd="0" parTransId="{1B3BF89F-FD64-4D7E-A5F0-102179295106}" sibTransId="{B5083224-315C-4BD4-A6DF-3BDD1B2004FA}"/>
    <dgm:cxn modelId="{578C7BF7-DA40-40C4-8BAD-ABAE2D2B09EC}" type="presOf" srcId="{96AB6A71-B36C-4C6D-A96E-614752223818}" destId="{82004492-624E-4D81-8A76-C508EB3DEC0E}" srcOrd="1" destOrd="0" presId="urn:microsoft.com/office/officeart/2005/8/layout/vList4#1"/>
    <dgm:cxn modelId="{A7E325F9-16AB-4D60-B5BE-B1BE460884E6}" type="presOf" srcId="{55A1A456-7DC0-4742-9B69-6D3BDA5E2CB2}" destId="{A7DF986C-3687-4EF7-BC70-4B558597F0B6}" srcOrd="1" destOrd="0" presId="urn:microsoft.com/office/officeart/2005/8/layout/vList4#1"/>
    <dgm:cxn modelId="{644EEE6E-E728-44D8-9CAB-E66780227AA6}" type="presParOf" srcId="{C5D3F3A8-7047-4579-9F2C-9F3DB0FA11E4}" destId="{0EED5317-D965-42CD-8889-079AA178D9C6}" srcOrd="0" destOrd="0" presId="urn:microsoft.com/office/officeart/2005/8/layout/vList4#1"/>
    <dgm:cxn modelId="{489AA468-66BD-4C55-A010-17B0B04E4DC5}" type="presParOf" srcId="{0EED5317-D965-42CD-8889-079AA178D9C6}" destId="{BC1AC843-4006-41B4-AC99-93CBDCC255B3}" srcOrd="0" destOrd="0" presId="urn:microsoft.com/office/officeart/2005/8/layout/vList4#1"/>
    <dgm:cxn modelId="{A8F7B93E-5D90-4F19-9E10-21F60453B0AD}" type="presParOf" srcId="{0EED5317-D965-42CD-8889-079AA178D9C6}" destId="{C1D12B3E-2F67-42F2-986B-793BD65DA559}" srcOrd="1" destOrd="0" presId="urn:microsoft.com/office/officeart/2005/8/layout/vList4#1"/>
    <dgm:cxn modelId="{3EF17FDA-3570-405D-A631-739EB6A1592D}" type="presParOf" srcId="{0EED5317-D965-42CD-8889-079AA178D9C6}" destId="{932D6F94-B925-4CF2-9DBA-16CF058DDE35}" srcOrd="2" destOrd="0" presId="urn:microsoft.com/office/officeart/2005/8/layout/vList4#1"/>
    <dgm:cxn modelId="{241388F1-535B-4C00-B094-13EEA3EED0D1}" type="presParOf" srcId="{C5D3F3A8-7047-4579-9F2C-9F3DB0FA11E4}" destId="{CBCD5EB3-89ED-429C-9C6D-DD7C2D98A094}" srcOrd="1" destOrd="0" presId="urn:microsoft.com/office/officeart/2005/8/layout/vList4#1"/>
    <dgm:cxn modelId="{67A5D23B-8636-45E1-9367-37365A3F2E51}" type="presParOf" srcId="{C5D3F3A8-7047-4579-9F2C-9F3DB0FA11E4}" destId="{E98DF2FA-1CBC-430C-9D62-ECEC71D6F6DA}" srcOrd="2" destOrd="0" presId="urn:microsoft.com/office/officeart/2005/8/layout/vList4#1"/>
    <dgm:cxn modelId="{2CD97A30-5379-40B6-A3CF-B45BDC00A9AF}" type="presParOf" srcId="{E98DF2FA-1CBC-430C-9D62-ECEC71D6F6DA}" destId="{831C7B49-A61B-42E5-8F92-68EEE38D5DF6}" srcOrd="0" destOrd="0" presId="urn:microsoft.com/office/officeart/2005/8/layout/vList4#1"/>
    <dgm:cxn modelId="{03F9205F-C90A-4EE7-A907-936FDC204144}" type="presParOf" srcId="{E98DF2FA-1CBC-430C-9D62-ECEC71D6F6DA}" destId="{6B4B7F7C-1255-4AA4-86A4-92C44F7AE7EF}" srcOrd="1" destOrd="0" presId="urn:microsoft.com/office/officeart/2005/8/layout/vList4#1"/>
    <dgm:cxn modelId="{13796F9B-B0F7-4101-9E91-0F83E275C22C}" type="presParOf" srcId="{E98DF2FA-1CBC-430C-9D62-ECEC71D6F6DA}" destId="{82004492-624E-4D81-8A76-C508EB3DEC0E}" srcOrd="2" destOrd="0" presId="urn:microsoft.com/office/officeart/2005/8/layout/vList4#1"/>
    <dgm:cxn modelId="{6B912B60-A1F2-4C84-9AED-1C8DA0102754}" type="presParOf" srcId="{C5D3F3A8-7047-4579-9F2C-9F3DB0FA11E4}" destId="{E7CFF1BC-8606-486A-85EC-6B4D0B5BFF16}" srcOrd="3" destOrd="0" presId="urn:microsoft.com/office/officeart/2005/8/layout/vList4#1"/>
    <dgm:cxn modelId="{A1B2CC83-4911-4E99-B3B5-6A8B684AE23D}" type="presParOf" srcId="{C5D3F3A8-7047-4579-9F2C-9F3DB0FA11E4}" destId="{351311EC-2680-4494-84B0-A152B509EA89}" srcOrd="4" destOrd="0" presId="urn:microsoft.com/office/officeart/2005/8/layout/vList4#1"/>
    <dgm:cxn modelId="{D4EA0A90-919D-4160-BED4-E00765223F1F}" type="presParOf" srcId="{351311EC-2680-4494-84B0-A152B509EA89}" destId="{94EA587F-0474-4ABE-931A-9F5B18E6C531}" srcOrd="0" destOrd="0" presId="urn:microsoft.com/office/officeart/2005/8/layout/vList4#1"/>
    <dgm:cxn modelId="{30094759-5423-410A-AED4-DA4C09810C74}" type="presParOf" srcId="{351311EC-2680-4494-84B0-A152B509EA89}" destId="{32B29CF0-D511-45FD-95BA-F18B10E52F95}" srcOrd="1" destOrd="0" presId="urn:microsoft.com/office/officeart/2005/8/layout/vList4#1"/>
    <dgm:cxn modelId="{790531FD-FC74-49E2-A391-BEEC437C7F2B}" type="presParOf" srcId="{351311EC-2680-4494-84B0-A152B509EA89}" destId="{A7DF986C-3687-4EF7-BC70-4B558597F0B6}" srcOrd="2" destOrd="0" presId="urn:microsoft.com/office/officeart/2005/8/layout/vList4#1"/>
    <dgm:cxn modelId="{284DB17D-85DF-41A3-8CA1-72B87BEB0D54}" type="presParOf" srcId="{C5D3F3A8-7047-4579-9F2C-9F3DB0FA11E4}" destId="{36BE3214-222B-4855-B8A8-567498B7F787}" srcOrd="5" destOrd="0" presId="urn:microsoft.com/office/officeart/2005/8/layout/vList4#1"/>
    <dgm:cxn modelId="{E1FAC0E9-E3CC-4550-A28F-736434FC151A}" type="presParOf" srcId="{C5D3F3A8-7047-4579-9F2C-9F3DB0FA11E4}" destId="{09420480-6DCF-4802-89A5-C5841A6B3878}" srcOrd="6" destOrd="0" presId="urn:microsoft.com/office/officeart/2005/8/layout/vList4#1"/>
    <dgm:cxn modelId="{6C35C304-6A8C-44C0-BCE2-DA497A21B4EB}" type="presParOf" srcId="{09420480-6DCF-4802-89A5-C5841A6B3878}" destId="{9D7C77C7-0FC9-4895-B8AE-BDE47A277145}" srcOrd="0" destOrd="0" presId="urn:microsoft.com/office/officeart/2005/8/layout/vList4#1"/>
    <dgm:cxn modelId="{8BC72E24-5EF4-4BC3-A32D-D0C32831C3D0}" type="presParOf" srcId="{09420480-6DCF-4802-89A5-C5841A6B3878}" destId="{329C203E-C898-4B0A-87F8-8532049C962E}" srcOrd="1" destOrd="0" presId="urn:microsoft.com/office/officeart/2005/8/layout/vList4#1"/>
    <dgm:cxn modelId="{6DE40E8C-7CCC-4DD5-BA6D-B4B12328F721}" type="presParOf" srcId="{09420480-6DCF-4802-89A5-C5841A6B3878}" destId="{B372C355-1757-45F9-BCD9-D415482C7364}" srcOrd="2" destOrd="0" presId="urn:microsoft.com/office/officeart/2005/8/layout/vList4#1"/>
    <dgm:cxn modelId="{2A2D3412-B9E5-4DB4-A5EC-2D33791CEF73}" type="presParOf" srcId="{C5D3F3A8-7047-4579-9F2C-9F3DB0FA11E4}" destId="{07CC7D0E-4522-4A57-B470-0A1042D8E98F}" srcOrd="7" destOrd="0" presId="urn:microsoft.com/office/officeart/2005/8/layout/vList4#1"/>
    <dgm:cxn modelId="{3965F61C-6FE5-48A3-8EB5-E43AD823FAB3}" type="presParOf" srcId="{C5D3F3A8-7047-4579-9F2C-9F3DB0FA11E4}" destId="{38C9C6D2-279E-40EA-88A9-713CDC229CDC}" srcOrd="8" destOrd="0" presId="urn:microsoft.com/office/officeart/2005/8/layout/vList4#1"/>
    <dgm:cxn modelId="{077BD476-00C1-442E-AEB6-21D1DEA6FD74}" type="presParOf" srcId="{38C9C6D2-279E-40EA-88A9-713CDC229CDC}" destId="{E66E6468-952F-4F04-93AA-1CC671100ECF}" srcOrd="0" destOrd="0" presId="urn:microsoft.com/office/officeart/2005/8/layout/vList4#1"/>
    <dgm:cxn modelId="{D2194827-DD98-490D-BB1F-829B7C9B4136}" type="presParOf" srcId="{38C9C6D2-279E-40EA-88A9-713CDC229CDC}" destId="{20A35F29-C160-477E-B731-A489C19AC1AD}" srcOrd="1" destOrd="0" presId="urn:microsoft.com/office/officeart/2005/8/layout/vList4#1"/>
    <dgm:cxn modelId="{F597C222-0F38-4FCB-8D9F-F271FA693DEC}" type="presParOf" srcId="{38C9C6D2-279E-40EA-88A9-713CDC229CDC}" destId="{5E7CC995-D5F1-4687-99CC-274F406D1F3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790A7-1630-48AD-9E8D-6B42254DAF5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E978E-4251-4C2A-9A39-244943E9B5CA}">
      <dgm:prSet phldrT="[Текст]" custT="1"/>
      <dgm:spPr/>
      <dgm:t>
        <a:bodyPr/>
        <a:lstStyle/>
        <a:p>
          <a:r>
            <a:rPr lang="ru-RU" sz="2400" b="0" i="1" dirty="0">
              <a:solidFill>
                <a:srgbClr val="7030A0"/>
              </a:solidFill>
            </a:rPr>
            <a:t>Русский бизнес в условиях модернизации второй половины </a:t>
          </a:r>
          <a:br>
            <a:rPr lang="ru-RU" sz="2400" b="0" i="1" dirty="0">
              <a:solidFill>
                <a:srgbClr val="7030A0"/>
              </a:solidFill>
            </a:rPr>
          </a:br>
          <a:r>
            <a:rPr lang="ru-RU" sz="2400" b="0" i="1" dirty="0">
              <a:solidFill>
                <a:srgbClr val="7030A0"/>
              </a:solidFill>
            </a:rPr>
            <a:t>XIX – начала XX в. (апрель)</a:t>
          </a:r>
          <a:endParaRPr lang="ru-RU" sz="2400" i="1" dirty="0">
            <a:solidFill>
              <a:srgbClr val="7030A0"/>
            </a:solidFill>
          </a:endParaRPr>
        </a:p>
      </dgm:t>
    </dgm:pt>
    <dgm:pt modelId="{068F59A8-CA0E-4C81-9203-601C7939F01C}" type="parTrans" cxnId="{9BB57F94-7DCB-4768-A1D3-A9CAA3CE0F2D}">
      <dgm:prSet/>
      <dgm:spPr/>
      <dgm:t>
        <a:bodyPr/>
        <a:lstStyle/>
        <a:p>
          <a:endParaRPr lang="ru-RU"/>
        </a:p>
      </dgm:t>
    </dgm:pt>
    <dgm:pt modelId="{9FEBC1DC-1ED5-4BE4-97AE-53610DCE5FE4}" type="sibTrans" cxnId="{9BB57F94-7DCB-4768-A1D3-A9CAA3CE0F2D}">
      <dgm:prSet/>
      <dgm:spPr/>
      <dgm:t>
        <a:bodyPr/>
        <a:lstStyle/>
        <a:p>
          <a:endParaRPr lang="ru-RU"/>
        </a:p>
      </dgm:t>
    </dgm:pt>
    <dgm:pt modelId="{96AB6A71-B36C-4C6D-A96E-614752223818}">
      <dgm:prSet phldrT="[Текст]" custT="1"/>
      <dgm:spPr/>
      <dgm:t>
        <a:bodyPr/>
        <a:lstStyle/>
        <a:p>
          <a:r>
            <a:rPr lang="ru-RU" sz="2400" i="1" dirty="0">
              <a:solidFill>
                <a:srgbClr val="7030A0"/>
              </a:solidFill>
            </a:rPr>
            <a:t>Предприниматели на политической и общественной ниве в </a:t>
          </a:r>
          <a:br>
            <a:rPr lang="ru-RU" sz="2400" i="1" dirty="0">
              <a:solidFill>
                <a:srgbClr val="7030A0"/>
              </a:solidFill>
            </a:rPr>
          </a:br>
          <a:r>
            <a:rPr lang="ru-RU" sz="2400" i="1" dirty="0">
              <a:solidFill>
                <a:srgbClr val="7030A0"/>
              </a:solidFill>
            </a:rPr>
            <a:t>дореволюционной России  (май)</a:t>
          </a:r>
        </a:p>
      </dgm:t>
    </dgm:pt>
    <dgm:pt modelId="{44DD6709-6121-4C35-B50A-7274BB835540}" type="sibTrans" cxnId="{05002B09-194B-4359-A724-7409C3BE2DDC}">
      <dgm:prSet/>
      <dgm:spPr/>
      <dgm:t>
        <a:bodyPr/>
        <a:lstStyle/>
        <a:p>
          <a:endParaRPr lang="ru-RU"/>
        </a:p>
      </dgm:t>
    </dgm:pt>
    <dgm:pt modelId="{DE82C179-7147-464A-9E1E-1DB7C1CD48D7}" type="parTrans" cxnId="{05002B09-194B-4359-A724-7409C3BE2DDC}">
      <dgm:prSet/>
      <dgm:spPr/>
      <dgm:t>
        <a:bodyPr/>
        <a:lstStyle/>
        <a:p>
          <a:endParaRPr lang="ru-RU"/>
        </a:p>
      </dgm:t>
    </dgm:pt>
    <dgm:pt modelId="{55A1A456-7DC0-4742-9B69-6D3BDA5E2CB2}">
      <dgm:prSet phldrT="[Текст]" custT="1"/>
      <dgm:spPr/>
      <dgm:t>
        <a:bodyPr/>
        <a:lstStyle/>
        <a:p>
          <a:r>
            <a:rPr lang="ru-RU" sz="2200" i="1" strike="noStrike" dirty="0">
              <a:solidFill>
                <a:srgbClr val="7030A0"/>
              </a:solidFill>
            </a:rPr>
            <a:t>Предпринимательство в советскую эпоху и </a:t>
          </a:r>
          <a:br>
            <a:rPr lang="ru-RU" sz="2200" i="1" strike="noStrike" dirty="0">
              <a:solidFill>
                <a:srgbClr val="7030A0"/>
              </a:solidFill>
            </a:rPr>
          </a:br>
          <a:r>
            <a:rPr lang="ru-RU" sz="2200" i="1" strike="noStrike" dirty="0">
              <a:solidFill>
                <a:srgbClr val="7030A0"/>
              </a:solidFill>
            </a:rPr>
            <a:t>период перестройки</a:t>
          </a:r>
          <a:r>
            <a:rPr lang="ru-RU" sz="2200" dirty="0"/>
            <a:t> </a:t>
          </a:r>
          <a:r>
            <a:rPr lang="ru-RU" sz="2200" i="1">
              <a:solidFill>
                <a:srgbClr val="7030A0"/>
              </a:solidFill>
            </a:rPr>
            <a:t>(июнь)</a:t>
          </a:r>
          <a:endParaRPr lang="ru-RU" sz="2200" i="1" dirty="0">
            <a:solidFill>
              <a:srgbClr val="7030A0"/>
            </a:solidFill>
          </a:endParaRPr>
        </a:p>
      </dgm:t>
    </dgm:pt>
    <dgm:pt modelId="{B5083224-315C-4BD4-A6DF-3BDD1B2004FA}" type="sibTrans" cxnId="{5FE623E3-92B4-45D2-ABF7-AA62C50FA2A6}">
      <dgm:prSet/>
      <dgm:spPr/>
      <dgm:t>
        <a:bodyPr/>
        <a:lstStyle/>
        <a:p>
          <a:endParaRPr lang="ru-RU"/>
        </a:p>
      </dgm:t>
    </dgm:pt>
    <dgm:pt modelId="{1B3BF89F-FD64-4D7E-A5F0-102179295106}" type="parTrans" cxnId="{5FE623E3-92B4-45D2-ABF7-AA62C50FA2A6}">
      <dgm:prSet/>
      <dgm:spPr/>
      <dgm:t>
        <a:bodyPr/>
        <a:lstStyle/>
        <a:p>
          <a:endParaRPr lang="ru-RU"/>
        </a:p>
      </dgm:t>
    </dgm:pt>
    <dgm:pt modelId="{C5D3F3A8-7047-4579-9F2C-9F3DB0FA11E4}" type="pres">
      <dgm:prSet presAssocID="{043790A7-1630-48AD-9E8D-6B42254DAF59}" presName="linear" presStyleCnt="0">
        <dgm:presLayoutVars>
          <dgm:dir/>
          <dgm:resizeHandles val="exact"/>
        </dgm:presLayoutVars>
      </dgm:prSet>
      <dgm:spPr/>
    </dgm:pt>
    <dgm:pt modelId="{0EED5317-D965-42CD-8889-079AA178D9C6}" type="pres">
      <dgm:prSet presAssocID="{522E978E-4251-4C2A-9A39-244943E9B5CA}" presName="comp" presStyleCnt="0"/>
      <dgm:spPr/>
    </dgm:pt>
    <dgm:pt modelId="{BC1AC843-4006-41B4-AC99-93CBDCC255B3}" type="pres">
      <dgm:prSet presAssocID="{522E978E-4251-4C2A-9A39-244943E9B5CA}" presName="box" presStyleLbl="node1" presStyleIdx="0" presStyleCnt="3"/>
      <dgm:spPr/>
    </dgm:pt>
    <dgm:pt modelId="{C1D12B3E-2F67-42F2-986B-793BD65DA559}" type="pres">
      <dgm:prSet presAssocID="{522E978E-4251-4C2A-9A39-244943E9B5CA}" presName="img" presStyleLbl="fgImgPlace1" presStyleIdx="0" presStyleCnt="3" custScaleX="83747" custScaleY="79975" custLinFactNeighborX="-458" custLinFactNeighborY="-4548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32D6F94-B925-4CF2-9DBA-16CF058DDE35}" type="pres">
      <dgm:prSet presAssocID="{522E978E-4251-4C2A-9A39-244943E9B5CA}" presName="text" presStyleLbl="node1" presStyleIdx="0" presStyleCnt="3">
        <dgm:presLayoutVars>
          <dgm:bulletEnabled val="1"/>
        </dgm:presLayoutVars>
      </dgm:prSet>
      <dgm:spPr/>
    </dgm:pt>
    <dgm:pt modelId="{CBCD5EB3-89ED-429C-9C6D-DD7C2D98A094}" type="pres">
      <dgm:prSet presAssocID="{9FEBC1DC-1ED5-4BE4-97AE-53610DCE5FE4}" presName="spacer" presStyleCnt="0"/>
      <dgm:spPr/>
    </dgm:pt>
    <dgm:pt modelId="{E98DF2FA-1CBC-430C-9D62-ECEC71D6F6DA}" type="pres">
      <dgm:prSet presAssocID="{96AB6A71-B36C-4C6D-A96E-614752223818}" presName="comp" presStyleCnt="0"/>
      <dgm:spPr/>
    </dgm:pt>
    <dgm:pt modelId="{831C7B49-A61B-42E5-8F92-68EEE38D5DF6}" type="pres">
      <dgm:prSet presAssocID="{96AB6A71-B36C-4C6D-A96E-614752223818}" presName="box" presStyleLbl="node1" presStyleIdx="1" presStyleCnt="3" custLinFactNeighborX="4501" custLinFactNeighborY="-357"/>
      <dgm:spPr/>
    </dgm:pt>
    <dgm:pt modelId="{6B4B7F7C-1255-4AA4-86A4-92C44F7AE7EF}" type="pres">
      <dgm:prSet presAssocID="{96AB6A71-B36C-4C6D-A96E-614752223818}" presName="img" presStyleLbl="fgImgPlace1" presStyleIdx="1" presStyleCnt="3" custScaleX="89769" custScaleY="100411" custLinFactNeighborX="906" custLinFactNeighborY="-195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82004492-624E-4D81-8A76-C508EB3DEC0E}" type="pres">
      <dgm:prSet presAssocID="{96AB6A71-B36C-4C6D-A96E-614752223818}" presName="text" presStyleLbl="node1" presStyleIdx="1" presStyleCnt="3">
        <dgm:presLayoutVars>
          <dgm:bulletEnabled val="1"/>
        </dgm:presLayoutVars>
      </dgm:prSet>
      <dgm:spPr/>
    </dgm:pt>
    <dgm:pt modelId="{E7CFF1BC-8606-486A-85EC-6B4D0B5BFF16}" type="pres">
      <dgm:prSet presAssocID="{44DD6709-6121-4C35-B50A-7274BB835540}" presName="spacer" presStyleCnt="0"/>
      <dgm:spPr/>
    </dgm:pt>
    <dgm:pt modelId="{351311EC-2680-4494-84B0-A152B509EA89}" type="pres">
      <dgm:prSet presAssocID="{55A1A456-7DC0-4742-9B69-6D3BDA5E2CB2}" presName="comp" presStyleCnt="0"/>
      <dgm:spPr/>
    </dgm:pt>
    <dgm:pt modelId="{94EA587F-0474-4ABE-931A-9F5B18E6C531}" type="pres">
      <dgm:prSet presAssocID="{55A1A456-7DC0-4742-9B69-6D3BDA5E2CB2}" presName="box" presStyleLbl="node1" presStyleIdx="2" presStyleCnt="3" custLinFactNeighborX="-1216" custLinFactNeighborY="2632"/>
      <dgm:spPr/>
    </dgm:pt>
    <dgm:pt modelId="{32B29CF0-D511-45FD-95BA-F18B10E52F95}" type="pres">
      <dgm:prSet presAssocID="{55A1A456-7DC0-4742-9B69-6D3BDA5E2CB2}" presName="img" presStyleLbl="fgImgPlace1" presStyleIdx="2" presStyleCnt="3" custAng="10800000" custFlipVert="1" custFlipHor="1" custScaleX="91581" custScaleY="81830" custLinFactNeighborX="-7799" custLinFactNeighborY="-131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A7DF986C-3687-4EF7-BC70-4B558597F0B6}" type="pres">
      <dgm:prSet presAssocID="{55A1A456-7DC0-4742-9B69-6D3BDA5E2CB2}" presName="text" presStyleLbl="node1" presStyleIdx="2" presStyleCnt="3">
        <dgm:presLayoutVars>
          <dgm:bulletEnabled val="1"/>
        </dgm:presLayoutVars>
      </dgm:prSet>
      <dgm:spPr/>
    </dgm:pt>
  </dgm:ptLst>
  <dgm:cxnLst>
    <dgm:cxn modelId="{05002B09-194B-4359-A724-7409C3BE2DDC}" srcId="{043790A7-1630-48AD-9E8D-6B42254DAF59}" destId="{96AB6A71-B36C-4C6D-A96E-614752223818}" srcOrd="1" destOrd="0" parTransId="{DE82C179-7147-464A-9E1E-1DB7C1CD48D7}" sibTransId="{44DD6709-6121-4C35-B50A-7274BB835540}"/>
    <dgm:cxn modelId="{B39A6F13-8BC8-4D6D-9FFE-26AF486F31DA}" type="presOf" srcId="{043790A7-1630-48AD-9E8D-6B42254DAF59}" destId="{C5D3F3A8-7047-4579-9F2C-9F3DB0FA11E4}" srcOrd="0" destOrd="0" presId="urn:microsoft.com/office/officeart/2005/8/layout/vList4#1"/>
    <dgm:cxn modelId="{35847C30-94BC-4892-ADE3-647F14170341}" type="presOf" srcId="{522E978E-4251-4C2A-9A39-244943E9B5CA}" destId="{932D6F94-B925-4CF2-9DBA-16CF058DDE35}" srcOrd="1" destOrd="0" presId="urn:microsoft.com/office/officeart/2005/8/layout/vList4#1"/>
    <dgm:cxn modelId="{3A084B5E-5DC6-466F-8205-5AF429C1D7BC}" type="presOf" srcId="{96AB6A71-B36C-4C6D-A96E-614752223818}" destId="{831C7B49-A61B-42E5-8F92-68EEE38D5DF6}" srcOrd="0" destOrd="0" presId="urn:microsoft.com/office/officeart/2005/8/layout/vList4#1"/>
    <dgm:cxn modelId="{9BB57F94-7DCB-4768-A1D3-A9CAA3CE0F2D}" srcId="{043790A7-1630-48AD-9E8D-6B42254DAF59}" destId="{522E978E-4251-4C2A-9A39-244943E9B5CA}" srcOrd="0" destOrd="0" parTransId="{068F59A8-CA0E-4C81-9203-601C7939F01C}" sibTransId="{9FEBC1DC-1ED5-4BE4-97AE-53610DCE5FE4}"/>
    <dgm:cxn modelId="{24BFDCA9-77EB-43B0-AAF3-0AB88504CB59}" type="presOf" srcId="{522E978E-4251-4C2A-9A39-244943E9B5CA}" destId="{BC1AC843-4006-41B4-AC99-93CBDCC255B3}" srcOrd="0" destOrd="0" presId="urn:microsoft.com/office/officeart/2005/8/layout/vList4#1"/>
    <dgm:cxn modelId="{AC2C1BB9-1A36-48B4-8CA2-EAA7F802CB46}" type="presOf" srcId="{55A1A456-7DC0-4742-9B69-6D3BDA5E2CB2}" destId="{94EA587F-0474-4ABE-931A-9F5B18E6C531}" srcOrd="0" destOrd="0" presId="urn:microsoft.com/office/officeart/2005/8/layout/vList4#1"/>
    <dgm:cxn modelId="{5FE623E3-92B4-45D2-ABF7-AA62C50FA2A6}" srcId="{043790A7-1630-48AD-9E8D-6B42254DAF59}" destId="{55A1A456-7DC0-4742-9B69-6D3BDA5E2CB2}" srcOrd="2" destOrd="0" parTransId="{1B3BF89F-FD64-4D7E-A5F0-102179295106}" sibTransId="{B5083224-315C-4BD4-A6DF-3BDD1B2004FA}"/>
    <dgm:cxn modelId="{578C7BF7-DA40-40C4-8BAD-ABAE2D2B09EC}" type="presOf" srcId="{96AB6A71-B36C-4C6D-A96E-614752223818}" destId="{82004492-624E-4D81-8A76-C508EB3DEC0E}" srcOrd="1" destOrd="0" presId="urn:microsoft.com/office/officeart/2005/8/layout/vList4#1"/>
    <dgm:cxn modelId="{A7E325F9-16AB-4D60-B5BE-B1BE460884E6}" type="presOf" srcId="{55A1A456-7DC0-4742-9B69-6D3BDA5E2CB2}" destId="{A7DF986C-3687-4EF7-BC70-4B558597F0B6}" srcOrd="1" destOrd="0" presId="urn:microsoft.com/office/officeart/2005/8/layout/vList4#1"/>
    <dgm:cxn modelId="{644EEE6E-E728-44D8-9CAB-E66780227AA6}" type="presParOf" srcId="{C5D3F3A8-7047-4579-9F2C-9F3DB0FA11E4}" destId="{0EED5317-D965-42CD-8889-079AA178D9C6}" srcOrd="0" destOrd="0" presId="urn:microsoft.com/office/officeart/2005/8/layout/vList4#1"/>
    <dgm:cxn modelId="{489AA468-66BD-4C55-A010-17B0B04E4DC5}" type="presParOf" srcId="{0EED5317-D965-42CD-8889-079AA178D9C6}" destId="{BC1AC843-4006-41B4-AC99-93CBDCC255B3}" srcOrd="0" destOrd="0" presId="urn:microsoft.com/office/officeart/2005/8/layout/vList4#1"/>
    <dgm:cxn modelId="{A8F7B93E-5D90-4F19-9E10-21F60453B0AD}" type="presParOf" srcId="{0EED5317-D965-42CD-8889-079AA178D9C6}" destId="{C1D12B3E-2F67-42F2-986B-793BD65DA559}" srcOrd="1" destOrd="0" presId="urn:microsoft.com/office/officeart/2005/8/layout/vList4#1"/>
    <dgm:cxn modelId="{3EF17FDA-3570-405D-A631-739EB6A1592D}" type="presParOf" srcId="{0EED5317-D965-42CD-8889-079AA178D9C6}" destId="{932D6F94-B925-4CF2-9DBA-16CF058DDE35}" srcOrd="2" destOrd="0" presId="urn:microsoft.com/office/officeart/2005/8/layout/vList4#1"/>
    <dgm:cxn modelId="{241388F1-535B-4C00-B094-13EEA3EED0D1}" type="presParOf" srcId="{C5D3F3A8-7047-4579-9F2C-9F3DB0FA11E4}" destId="{CBCD5EB3-89ED-429C-9C6D-DD7C2D98A094}" srcOrd="1" destOrd="0" presId="urn:microsoft.com/office/officeart/2005/8/layout/vList4#1"/>
    <dgm:cxn modelId="{67A5D23B-8636-45E1-9367-37365A3F2E51}" type="presParOf" srcId="{C5D3F3A8-7047-4579-9F2C-9F3DB0FA11E4}" destId="{E98DF2FA-1CBC-430C-9D62-ECEC71D6F6DA}" srcOrd="2" destOrd="0" presId="urn:microsoft.com/office/officeart/2005/8/layout/vList4#1"/>
    <dgm:cxn modelId="{2CD97A30-5379-40B6-A3CF-B45BDC00A9AF}" type="presParOf" srcId="{E98DF2FA-1CBC-430C-9D62-ECEC71D6F6DA}" destId="{831C7B49-A61B-42E5-8F92-68EEE38D5DF6}" srcOrd="0" destOrd="0" presId="urn:microsoft.com/office/officeart/2005/8/layout/vList4#1"/>
    <dgm:cxn modelId="{03F9205F-C90A-4EE7-A907-936FDC204144}" type="presParOf" srcId="{E98DF2FA-1CBC-430C-9D62-ECEC71D6F6DA}" destId="{6B4B7F7C-1255-4AA4-86A4-92C44F7AE7EF}" srcOrd="1" destOrd="0" presId="urn:microsoft.com/office/officeart/2005/8/layout/vList4#1"/>
    <dgm:cxn modelId="{13796F9B-B0F7-4101-9E91-0F83E275C22C}" type="presParOf" srcId="{E98DF2FA-1CBC-430C-9D62-ECEC71D6F6DA}" destId="{82004492-624E-4D81-8A76-C508EB3DEC0E}" srcOrd="2" destOrd="0" presId="urn:microsoft.com/office/officeart/2005/8/layout/vList4#1"/>
    <dgm:cxn modelId="{6B912B60-A1F2-4C84-9AED-1C8DA0102754}" type="presParOf" srcId="{C5D3F3A8-7047-4579-9F2C-9F3DB0FA11E4}" destId="{E7CFF1BC-8606-486A-85EC-6B4D0B5BFF16}" srcOrd="3" destOrd="0" presId="urn:microsoft.com/office/officeart/2005/8/layout/vList4#1"/>
    <dgm:cxn modelId="{A1B2CC83-4911-4E99-B3B5-6A8B684AE23D}" type="presParOf" srcId="{C5D3F3A8-7047-4579-9F2C-9F3DB0FA11E4}" destId="{351311EC-2680-4494-84B0-A152B509EA89}" srcOrd="4" destOrd="0" presId="urn:microsoft.com/office/officeart/2005/8/layout/vList4#1"/>
    <dgm:cxn modelId="{D4EA0A90-919D-4160-BED4-E00765223F1F}" type="presParOf" srcId="{351311EC-2680-4494-84B0-A152B509EA89}" destId="{94EA587F-0474-4ABE-931A-9F5B18E6C531}" srcOrd="0" destOrd="0" presId="urn:microsoft.com/office/officeart/2005/8/layout/vList4#1"/>
    <dgm:cxn modelId="{30094759-5423-410A-AED4-DA4C09810C74}" type="presParOf" srcId="{351311EC-2680-4494-84B0-A152B509EA89}" destId="{32B29CF0-D511-45FD-95BA-F18B10E52F95}" srcOrd="1" destOrd="0" presId="urn:microsoft.com/office/officeart/2005/8/layout/vList4#1"/>
    <dgm:cxn modelId="{790531FD-FC74-49E2-A391-BEEC437C7F2B}" type="presParOf" srcId="{351311EC-2680-4494-84B0-A152B509EA89}" destId="{A7DF986C-3687-4EF7-BC70-4B558597F0B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AC843-4006-41B4-AC99-93CBDCC255B3}">
      <dsp:nvSpPr>
        <dsp:cNvPr id="0" name=""/>
        <dsp:cNvSpPr/>
      </dsp:nvSpPr>
      <dsp:spPr>
        <a:xfrm>
          <a:off x="0" y="0"/>
          <a:ext cx="8217017" cy="98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>
              <a:solidFill>
                <a:srgbClr val="7030A0"/>
              </a:solidFill>
            </a:rPr>
            <a:t>Предпринимательство как феномен в истории мировой цивилизации (октябрь)</a:t>
          </a:r>
        </a:p>
      </dsp:txBody>
      <dsp:txXfrm>
        <a:off x="1741817" y="0"/>
        <a:ext cx="6475199" cy="984141"/>
      </dsp:txXfrm>
    </dsp:sp>
    <dsp:sp modelId="{C1D12B3E-2F67-42F2-986B-793BD65DA559}">
      <dsp:nvSpPr>
        <dsp:cNvPr id="0" name=""/>
        <dsp:cNvSpPr/>
      </dsp:nvSpPr>
      <dsp:spPr>
        <a:xfrm>
          <a:off x="224438" y="141436"/>
          <a:ext cx="1376301" cy="629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C7B49-A61B-42E5-8F92-68EEE38D5DF6}">
      <dsp:nvSpPr>
        <dsp:cNvPr id="0" name=""/>
        <dsp:cNvSpPr/>
      </dsp:nvSpPr>
      <dsp:spPr>
        <a:xfrm>
          <a:off x="0" y="1079042"/>
          <a:ext cx="8217017" cy="98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i="1" kern="1200" dirty="0">
              <a:solidFill>
                <a:srgbClr val="7030A0"/>
              </a:solidFill>
            </a:rPr>
            <a:t>Ранняя история отечественного предпринимательства: IX – XIV вв. (ноябрь)</a:t>
          </a:r>
        </a:p>
      </dsp:txBody>
      <dsp:txXfrm>
        <a:off x="1741817" y="1079042"/>
        <a:ext cx="6475199" cy="984141"/>
      </dsp:txXfrm>
    </dsp:sp>
    <dsp:sp modelId="{6B4B7F7C-1255-4AA4-86A4-92C44F7AE7EF}">
      <dsp:nvSpPr>
        <dsp:cNvPr id="0" name=""/>
        <dsp:cNvSpPr/>
      </dsp:nvSpPr>
      <dsp:spPr>
        <a:xfrm>
          <a:off x="197371" y="1163975"/>
          <a:ext cx="1475266" cy="790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A587F-0474-4ABE-931A-9F5B18E6C531}">
      <dsp:nvSpPr>
        <dsp:cNvPr id="0" name=""/>
        <dsp:cNvSpPr/>
      </dsp:nvSpPr>
      <dsp:spPr>
        <a:xfrm>
          <a:off x="0" y="2191014"/>
          <a:ext cx="8217017" cy="98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i="1" kern="1200" dirty="0">
              <a:solidFill>
                <a:srgbClr val="7030A0"/>
              </a:solidFill>
            </a:rPr>
            <a:t>Предприниматели Московского государства: XV – XVII вв. (декабрь)</a:t>
          </a:r>
        </a:p>
      </dsp:txBody>
      <dsp:txXfrm>
        <a:off x="1741817" y="2191014"/>
        <a:ext cx="6475199" cy="984141"/>
      </dsp:txXfrm>
    </dsp:sp>
    <dsp:sp modelId="{32B29CF0-D511-45FD-95BA-F18B10E52F95}">
      <dsp:nvSpPr>
        <dsp:cNvPr id="0" name=""/>
        <dsp:cNvSpPr/>
      </dsp:nvSpPr>
      <dsp:spPr>
        <a:xfrm flipH="1" flipV="1">
          <a:off x="167593" y="2335053"/>
          <a:ext cx="1505045" cy="6442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2000" b="-1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C77C7-0FC9-4895-B8AE-BDE47A277145}">
      <dsp:nvSpPr>
        <dsp:cNvPr id="0" name=""/>
        <dsp:cNvSpPr/>
      </dsp:nvSpPr>
      <dsp:spPr>
        <a:xfrm>
          <a:off x="0" y="3247667"/>
          <a:ext cx="8217017" cy="98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i="1" kern="1200" dirty="0">
              <a:solidFill>
                <a:srgbClr val="7030A0"/>
              </a:solidFill>
            </a:rPr>
            <a:t>Предпринимательство в эпоху европеизации и становления Российской империи (февраль)</a:t>
          </a:r>
        </a:p>
      </dsp:txBody>
      <dsp:txXfrm>
        <a:off x="1741817" y="3247667"/>
        <a:ext cx="6475199" cy="984141"/>
      </dsp:txXfrm>
    </dsp:sp>
    <dsp:sp modelId="{329C203E-C898-4B0A-87F8-8532049C962E}">
      <dsp:nvSpPr>
        <dsp:cNvPr id="0" name=""/>
        <dsp:cNvSpPr/>
      </dsp:nvSpPr>
      <dsp:spPr>
        <a:xfrm>
          <a:off x="98414" y="3346081"/>
          <a:ext cx="1643403" cy="787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E6468-952F-4F04-93AA-1CC671100ECF}">
      <dsp:nvSpPr>
        <dsp:cNvPr id="0" name=""/>
        <dsp:cNvSpPr/>
      </dsp:nvSpPr>
      <dsp:spPr>
        <a:xfrm>
          <a:off x="0" y="4331266"/>
          <a:ext cx="8217017" cy="98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>
              <a:solidFill>
                <a:srgbClr val="7030A0"/>
              </a:solidFill>
            </a:rPr>
            <a:t> Предприниматели как сложившаяся социокультурная общность (конец XVIII – 1-я половина XIX в.) (март)</a:t>
          </a:r>
        </a:p>
      </dsp:txBody>
      <dsp:txXfrm>
        <a:off x="1741817" y="4331266"/>
        <a:ext cx="6475199" cy="984141"/>
      </dsp:txXfrm>
    </dsp:sp>
    <dsp:sp modelId="{20A35F29-C160-477E-B731-A489C19AC1AD}">
      <dsp:nvSpPr>
        <dsp:cNvPr id="0" name=""/>
        <dsp:cNvSpPr/>
      </dsp:nvSpPr>
      <dsp:spPr>
        <a:xfrm>
          <a:off x="98414" y="4428637"/>
          <a:ext cx="1643403" cy="787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AC843-4006-41B4-AC99-93CBDCC255B3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1" kern="1200" dirty="0">
              <a:solidFill>
                <a:srgbClr val="7030A0"/>
              </a:solidFill>
            </a:rPr>
            <a:t>Русский бизнес в условиях модернизации второй половины </a:t>
          </a:r>
          <a:br>
            <a:rPr lang="ru-RU" sz="2400" b="0" i="1" kern="1200" dirty="0">
              <a:solidFill>
                <a:srgbClr val="7030A0"/>
              </a:solidFill>
            </a:rPr>
          </a:br>
          <a:r>
            <a:rPr lang="ru-RU" sz="2400" b="0" i="1" kern="1200" dirty="0">
              <a:solidFill>
                <a:srgbClr val="7030A0"/>
              </a:solidFill>
            </a:rPr>
            <a:t>XIX – начала XX в. (апрель)</a:t>
          </a:r>
          <a:endParaRPr lang="ru-RU" sz="2400" i="1" kern="1200" dirty="0">
            <a:solidFill>
              <a:srgbClr val="7030A0"/>
            </a:solidFill>
          </a:endParaRPr>
        </a:p>
      </dsp:txBody>
      <dsp:txXfrm>
        <a:off x="1787356" y="0"/>
        <a:ext cx="6442243" cy="1414363"/>
      </dsp:txXfrm>
    </dsp:sp>
    <dsp:sp modelId="{C1D12B3E-2F67-42F2-986B-793BD65DA559}">
      <dsp:nvSpPr>
        <dsp:cNvPr id="0" name=""/>
        <dsp:cNvSpPr/>
      </dsp:nvSpPr>
      <dsp:spPr>
        <a:xfrm>
          <a:off x="267653" y="203266"/>
          <a:ext cx="1378408" cy="9049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C7B49-A61B-42E5-8F92-68EEE38D5DF6}">
      <dsp:nvSpPr>
        <dsp:cNvPr id="0" name=""/>
        <dsp:cNvSpPr/>
      </dsp:nvSpPr>
      <dsp:spPr>
        <a:xfrm>
          <a:off x="0" y="155075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>
              <a:solidFill>
                <a:srgbClr val="7030A0"/>
              </a:solidFill>
            </a:rPr>
            <a:t>Предприниматели на политической и общественной ниве в </a:t>
          </a:r>
          <a:br>
            <a:rPr lang="ru-RU" sz="2400" i="1" kern="1200" dirty="0">
              <a:solidFill>
                <a:srgbClr val="7030A0"/>
              </a:solidFill>
            </a:rPr>
          </a:br>
          <a:r>
            <a:rPr lang="ru-RU" sz="2400" i="1" kern="1200" dirty="0">
              <a:solidFill>
                <a:srgbClr val="7030A0"/>
              </a:solidFill>
            </a:rPr>
            <a:t>дореволюционной России  (май)</a:t>
          </a:r>
        </a:p>
      </dsp:txBody>
      <dsp:txXfrm>
        <a:off x="1787356" y="1550750"/>
        <a:ext cx="6442243" cy="1414363"/>
      </dsp:txXfrm>
    </dsp:sp>
    <dsp:sp modelId="{6B4B7F7C-1255-4AA4-86A4-92C44F7AE7EF}">
      <dsp:nvSpPr>
        <dsp:cNvPr id="0" name=""/>
        <dsp:cNvSpPr/>
      </dsp:nvSpPr>
      <dsp:spPr>
        <a:xfrm>
          <a:off x="240545" y="1672812"/>
          <a:ext cx="1477525" cy="11361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A587F-0474-4ABE-931A-9F5B18E6C531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i="1" strike="noStrike" kern="1200" dirty="0">
              <a:solidFill>
                <a:srgbClr val="7030A0"/>
              </a:solidFill>
            </a:rPr>
            <a:t>Предпринимательство в советскую эпоху и </a:t>
          </a:r>
          <a:br>
            <a:rPr lang="ru-RU" sz="2200" i="1" strike="noStrike" kern="1200" dirty="0">
              <a:solidFill>
                <a:srgbClr val="7030A0"/>
              </a:solidFill>
            </a:rPr>
          </a:br>
          <a:r>
            <a:rPr lang="ru-RU" sz="2200" i="1" strike="noStrike" kern="1200" dirty="0">
              <a:solidFill>
                <a:srgbClr val="7030A0"/>
              </a:solidFill>
            </a:rPr>
            <a:t>период перестройки</a:t>
          </a:r>
          <a:r>
            <a:rPr lang="ru-RU" sz="2200" kern="1200" dirty="0"/>
            <a:t> </a:t>
          </a:r>
          <a:r>
            <a:rPr lang="ru-RU" sz="2200" i="1" kern="1200">
              <a:solidFill>
                <a:srgbClr val="7030A0"/>
              </a:solidFill>
            </a:rPr>
            <a:t>(июнь)</a:t>
          </a:r>
          <a:endParaRPr lang="ru-RU" sz="2200" i="1" kern="1200" dirty="0">
            <a:solidFill>
              <a:srgbClr val="7030A0"/>
            </a:solidFill>
          </a:endParaRPr>
        </a:p>
      </dsp:txBody>
      <dsp:txXfrm>
        <a:off x="1787356" y="3111599"/>
        <a:ext cx="6442243" cy="1414363"/>
      </dsp:txXfrm>
    </dsp:sp>
    <dsp:sp modelId="{32B29CF0-D511-45FD-95BA-F18B10E52F95}">
      <dsp:nvSpPr>
        <dsp:cNvPr id="0" name=""/>
        <dsp:cNvSpPr/>
      </dsp:nvSpPr>
      <dsp:spPr>
        <a:xfrm rot="10800000" flipH="1" flipV="1">
          <a:off x="82356" y="3340964"/>
          <a:ext cx="1507349" cy="9258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22FAB-F6D5-4C66-9AFB-90C71B4D736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E49F7-3C25-463C-A65B-618FD3C76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3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856A-DE64-475D-A3D2-81F4157CB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AA26A-871A-49C9-86D1-32A5F32F1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E38DC-7717-40B6-AB28-9FFCA9A33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EB129-0429-4607-93B1-8875768E1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60C2-4118-478E-925B-2D32C6C9E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59353-0EB4-4998-8999-326E42FCC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C5CF0-99F5-43DF-BB8A-077032250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3C64F-9A84-41AB-ADB4-24CC5291D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2EA7-7703-43A9-AB01-ADD0FA086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3B5A5-7D92-4F18-B998-5C805B37C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67C2C-DE64-48D2-8169-D85E1A25B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7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BA8498D-C03A-42A3-8026-385B5C023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836712"/>
            <a:ext cx="68407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</a:t>
            </a:r>
          </a:p>
          <a:p>
            <a:pPr algn="r"/>
            <a:r>
              <a:rPr lang="ru-RU" sz="44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предпринимательства</a:t>
            </a:r>
          </a:p>
          <a:p>
            <a:pPr algn="r"/>
            <a:r>
              <a:rPr lang="ru-RU" sz="44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России</a:t>
            </a:r>
          </a:p>
        </p:txBody>
      </p:sp>
      <p:pic>
        <p:nvPicPr>
          <p:cNvPr id="4098" name="Picture 2" descr="http://skill.ru/images/2006/02/08/11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032448" cy="322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F01EAE1-066E-4349-A1D8-153C4808B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8560" y="59026"/>
            <a:ext cx="5760640" cy="1569774"/>
          </a:xfrm>
        </p:spPr>
        <p:txBody>
          <a:bodyPr/>
          <a:lstStyle/>
          <a:p>
            <a:r>
              <a:rPr lang="ru-RU" b="1" kern="1200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Студенческий научный</a:t>
            </a:r>
            <a:r>
              <a:rPr lang="ru-RU" sz="4000" dirty="0"/>
              <a:t> </a:t>
            </a:r>
            <a:r>
              <a:rPr lang="ru-RU" b="1" kern="1200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кружок</a:t>
            </a:r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64A8E325-DACA-4802-B2CC-84D551348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3789040"/>
            <a:ext cx="4032448" cy="2448272"/>
          </a:xfrm>
        </p:spPr>
        <p:txBody>
          <a:bodyPr/>
          <a:lstStyle/>
          <a:p>
            <a:pPr algn="r"/>
            <a:r>
              <a:rPr lang="ru-RU" sz="4000" b="1" kern="1200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 </a:t>
            </a:r>
            <a:r>
              <a:rPr lang="ru-RU" sz="4000" b="1" kern="1200" spc="50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к.и.н</a:t>
            </a:r>
            <a:r>
              <a:rPr lang="ru-RU" sz="4000" b="1" kern="1200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., доцент Штепа А.В.</a:t>
            </a:r>
          </a:p>
        </p:txBody>
      </p:sp>
    </p:spTree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2">
            <a:extLst>
              <a:ext uri="{FF2B5EF4-FFF2-40B4-BE49-F238E27FC236}">
                <a16:creationId xmlns:a16="http://schemas.microsoft.com/office/drawing/2014/main" id="{4AFA7F19-2859-46E2-B2C2-BD7D1DE2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0" y="1513925"/>
            <a:ext cx="3456384" cy="421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1B44-6C60-4092-9A10-C764CA74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200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работы СНК</a:t>
            </a:r>
            <a:br>
              <a:rPr lang="ru-RU" b="1" kern="1200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40B6D-08FD-40CE-9DB0-2405744F7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1513925"/>
            <a:ext cx="4797911" cy="4525963"/>
          </a:xfrm>
        </p:spPr>
        <p:txBody>
          <a:bodyPr/>
          <a:lstStyle/>
          <a:p>
            <a:pPr marL="0" indent="0" algn="r">
              <a:buNone/>
            </a:pPr>
            <a:r>
              <a:rPr lang="ru-RU" sz="2400" b="1" kern="1200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исследование истории предпринимательства</a:t>
            </a:r>
          </a:p>
          <a:p>
            <a:pPr marL="0" indent="0" algn="r">
              <a:buNone/>
            </a:pPr>
            <a:r>
              <a:rPr lang="ru-RU" sz="2400" b="1" kern="1200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 России</a:t>
            </a:r>
          </a:p>
          <a:p>
            <a:pPr marL="0" indent="0" algn="r">
              <a:buNone/>
            </a:pPr>
            <a:r>
              <a:rPr lang="ru-RU" sz="2400" b="1" kern="1200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через взаимосвязь экономики и политики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320376"/>
      </p:ext>
    </p:extLst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32D88-DFE1-4AAD-8943-028AAE3F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200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работы СНК: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D9B06-AF48-417F-A066-3FD2868FB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ru-RU" sz="2000" b="1" kern="12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целостного видения процесса зарождения и становления отечественного предпринимательства в контексте исторических условий развития России; </a:t>
            </a:r>
          </a:p>
          <a:p>
            <a:pPr algn="just">
              <a:spcBef>
                <a:spcPct val="0"/>
              </a:spcBef>
            </a:pPr>
            <a:r>
              <a:rPr lang="ru-RU" sz="2000" b="1" kern="12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самостоятельного экономического мышления и умения подходить к анализу социально-экономических проблем с учетом исторического опыта и знания; </a:t>
            </a:r>
          </a:p>
          <a:p>
            <a:pPr algn="just">
              <a:spcBef>
                <a:spcPct val="0"/>
              </a:spcBef>
            </a:pPr>
            <a:r>
              <a:rPr lang="ru-RU" sz="2000" b="1" kern="12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общего и особенного в процессах становления, и развития предпринимательства в России и странах Запада;</a:t>
            </a:r>
          </a:p>
          <a:p>
            <a:pPr algn="just">
              <a:spcBef>
                <a:spcPct val="0"/>
              </a:spcBef>
            </a:pPr>
            <a:r>
              <a:rPr lang="ru-RU" sz="2000" b="1" kern="12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об основных этапах развития предпринимательства в России с древнейших времен до наших дней; </a:t>
            </a:r>
          </a:p>
          <a:p>
            <a:pPr algn="just">
              <a:spcBef>
                <a:spcPct val="0"/>
              </a:spcBef>
            </a:pPr>
            <a:r>
              <a:rPr lang="ru-RU" sz="2000" b="1" kern="12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пространственно-временных особенностей предпринимательства в конкретных экономических условиях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530473"/>
      </p:ext>
    </p:extLst>
  </p:cSld>
  <p:clrMapOvr>
    <a:masterClrMapping/>
  </p:clrMapOvr>
  <p:transition spd="med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696282"/>
              </p:ext>
            </p:extLst>
          </p:nvPr>
        </p:nvGraphicFramePr>
        <p:xfrm>
          <a:off x="457200" y="1124745"/>
          <a:ext cx="8217017" cy="5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17017" cy="910454"/>
          </a:xfrm>
        </p:spPr>
        <p:txBody>
          <a:bodyPr/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Темы заседаний СНК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D12B3E-2F67-42F2-986B-793BD65D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1D12B3E-2F67-42F2-986B-793BD65D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1D12B3E-2F67-42F2-986B-793BD65D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1D12B3E-2F67-42F2-986B-793BD65D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AC843-4006-41B4-AC99-93CBDCC25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BC1AC843-4006-41B4-AC99-93CBDCC25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BC1AC843-4006-41B4-AC99-93CBDCC25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C1AC843-4006-41B4-AC99-93CBDCC25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4B7F7C-1255-4AA4-86A4-92C44F7AE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6B4B7F7C-1255-4AA4-86A4-92C44F7AE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6B4B7F7C-1255-4AA4-86A4-92C44F7AE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6B4B7F7C-1255-4AA4-86A4-92C44F7AE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C7B49-A61B-42E5-8F92-68EEE38D5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831C7B49-A61B-42E5-8F92-68EEE38D5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831C7B49-A61B-42E5-8F92-68EEE38D5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831C7B49-A61B-42E5-8F92-68EEE38D5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B29CF0-D511-45FD-95BA-F18B10E52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32B29CF0-D511-45FD-95BA-F18B10E52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2B29CF0-D511-45FD-95BA-F18B10E52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2B29CF0-D511-45FD-95BA-F18B10E52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A587F-0474-4ABE-931A-9F5B18E6C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94EA587F-0474-4ABE-931A-9F5B18E6C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94EA587F-0474-4ABE-931A-9F5B18E6C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94EA587F-0474-4ABE-931A-9F5B18E6C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C203E-C898-4B0A-87F8-8532049C9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329C203E-C898-4B0A-87F8-8532049C9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29C203E-C898-4B0A-87F8-8532049C9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329C203E-C898-4B0A-87F8-8532049C9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C77C7-0FC9-4895-B8AE-BDE47A277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9D7C77C7-0FC9-4895-B8AE-BDE47A277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9D7C77C7-0FC9-4895-B8AE-BDE47A277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9D7C77C7-0FC9-4895-B8AE-BDE47A277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A35F29-C160-477E-B731-A489C19A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20A35F29-C160-477E-B731-A489C19AC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20A35F29-C160-477E-B731-A489C19A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20A35F29-C160-477E-B731-A489C19A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E6468-952F-4F04-93AA-1CC671100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E66E6468-952F-4F04-93AA-1CC671100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E66E6468-952F-4F04-93AA-1CC671100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E66E6468-952F-4F04-93AA-1CC671100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06EE6-C8D0-4EC3-8A3F-161C81C5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Темы заседаний СНК</a:t>
            </a:r>
            <a:endParaRPr lang="ru-RU" dirty="0"/>
          </a:p>
        </p:txBody>
      </p:sp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id="{A293388B-795D-4FD9-99E9-A220748B7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7700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016633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D12B3E-2F67-42F2-986B-793BD65D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C1D12B3E-2F67-42F2-986B-793BD65D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C1D12B3E-2F67-42F2-986B-793BD65D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C1D12B3E-2F67-42F2-986B-793BD65D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AC843-4006-41B4-AC99-93CBDCC25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C1AC843-4006-41B4-AC99-93CBDCC25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C1AC843-4006-41B4-AC99-93CBDCC25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C1AC843-4006-41B4-AC99-93CBDCC25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4B7F7C-1255-4AA4-86A4-92C44F7AE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B4B7F7C-1255-4AA4-86A4-92C44F7AE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B4B7F7C-1255-4AA4-86A4-92C44F7AE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6B4B7F7C-1255-4AA4-86A4-92C44F7AE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1C7B49-A61B-42E5-8F92-68EEE38D5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831C7B49-A61B-42E5-8F92-68EEE38D5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831C7B49-A61B-42E5-8F92-68EEE38D5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831C7B49-A61B-42E5-8F92-68EEE38D5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B29CF0-D511-45FD-95BA-F18B10E52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32B29CF0-D511-45FD-95BA-F18B10E52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32B29CF0-D511-45FD-95BA-F18B10E52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32B29CF0-D511-45FD-95BA-F18B10E52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EA587F-0474-4ABE-931A-9F5B18E6C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94EA587F-0474-4ABE-931A-9F5B18E6C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94EA587F-0474-4ABE-931A-9F5B18E6C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94EA587F-0474-4ABE-931A-9F5B18E6C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Будем Рады Видеть среди участников СНК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85184"/>
            <a:ext cx="8229600" cy="1382691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Ждем ВАС!!!</a:t>
            </a:r>
            <a:endParaRPr lang="ru-RU" sz="5400" dirty="0"/>
          </a:p>
        </p:txBody>
      </p:sp>
      <p:pic>
        <p:nvPicPr>
          <p:cNvPr id="4" name="Рисунок 3" descr="flo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285860"/>
            <a:ext cx="2143140" cy="160735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sed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285860"/>
            <a:ext cx="2063746" cy="154781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04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285860"/>
            <a:ext cx="2162170" cy="157143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Картофе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071810"/>
            <a:ext cx="2111372" cy="158352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s1_377235_72.jpg"/>
          <p:cNvPicPr>
            <a:picLocks noChangeAspect="1"/>
          </p:cNvPicPr>
          <p:nvPr/>
        </p:nvPicPr>
        <p:blipFill>
          <a:blip r:embed="rId6" cstate="print"/>
          <a:srcRect l="16708"/>
          <a:stretch>
            <a:fillRect/>
          </a:stretch>
        </p:blipFill>
        <p:spPr>
          <a:xfrm>
            <a:off x="3643306" y="3143248"/>
            <a:ext cx="2136758" cy="15627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753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3143248"/>
            <a:ext cx="2178843" cy="150019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>
    <p:diamond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aca3e4d37107fcb26d7e111c26120df196b4"/>
</p:tagLst>
</file>

<file path=ppt/theme/theme1.xml><?xml version="1.0" encoding="utf-8"?>
<a:theme xmlns:a="http://schemas.openxmlformats.org/drawingml/2006/main" name="Оформление слайд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слайда</Template>
  <TotalTime>398</TotalTime>
  <Words>233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Оформление слайда</vt:lpstr>
      <vt:lpstr>Студенческий научный кружок</vt:lpstr>
      <vt:lpstr>Цель работы СНК </vt:lpstr>
      <vt:lpstr>Задачи работы СНК:</vt:lpstr>
      <vt:lpstr>Темы заседаний СНК</vt:lpstr>
      <vt:lpstr>Темы заседаний СНК</vt:lpstr>
      <vt:lpstr>Будем Рады Видеть среди участников СНК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Берговская Ирина Николаевна</cp:lastModifiedBy>
  <cp:revision>34</cp:revision>
  <dcterms:created xsi:type="dcterms:W3CDTF">2013-07-25T17:21:39Z</dcterms:created>
  <dcterms:modified xsi:type="dcterms:W3CDTF">2022-10-07T06:36:59Z</dcterms:modified>
</cp:coreProperties>
</file>