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45" y="301288"/>
            <a:ext cx="4233847" cy="635076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4320480" cy="5976664"/>
          </a:xfrm>
        </p:spPr>
        <p:txBody>
          <a:bodyPr>
            <a:normAutofit fontScale="90000"/>
          </a:bodyPr>
          <a:lstStyle/>
          <a:p>
            <a:br>
              <a:rPr lang="ru-RU" sz="3100" b="1" dirty="0"/>
            </a:br>
            <a:r>
              <a:rPr lang="ru-RU" sz="2200" b="1" dirty="0"/>
              <a:t>Студенческий научный кружок </a:t>
            </a: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r>
              <a:rPr lang="ru-RU" sz="2200" b="1" dirty="0"/>
              <a:t>«</a:t>
            </a:r>
            <a:r>
              <a:rPr lang="ru-RU" sz="2400" b="1" dirty="0"/>
              <a:t>Культура античности и средневековья и её рецепция  в современности</a:t>
            </a:r>
            <a:r>
              <a:rPr lang="ru-RU" sz="2200" b="1" dirty="0"/>
              <a:t>» </a:t>
            </a:r>
            <a:br>
              <a:rPr lang="ru-RU" sz="2200" dirty="0"/>
            </a:br>
            <a:br>
              <a:rPr lang="ru-RU" sz="2200" dirty="0"/>
            </a:br>
            <a:r>
              <a:rPr lang="ru-RU" sz="2200" b="1" dirty="0"/>
              <a:t>2022/2023 учебный год</a:t>
            </a: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r>
              <a:rPr lang="ru-RU" sz="2200" b="1" dirty="0"/>
              <a:t>Научные руководители:</a:t>
            </a:r>
            <a:br>
              <a:rPr lang="ru-RU" sz="2200" b="1" dirty="0"/>
            </a:br>
            <a:r>
              <a:rPr lang="ru-RU" sz="2000" dirty="0" err="1"/>
              <a:t>к.и.н</a:t>
            </a:r>
            <a:r>
              <a:rPr lang="ru-RU" sz="2000" dirty="0"/>
              <a:t>. Майорова Наталья Олеговна</a:t>
            </a:r>
            <a:br>
              <a:rPr lang="ru-RU" sz="2000" dirty="0"/>
            </a:br>
            <a:r>
              <a:rPr lang="ru-RU" sz="2000" dirty="0" err="1"/>
              <a:t>к.и.н</a:t>
            </a:r>
            <a:r>
              <a:rPr lang="ru-RU" sz="2000" dirty="0"/>
              <a:t>. Тарасова Любовь Валерьевна </a:t>
            </a:r>
            <a:br>
              <a:rPr lang="ru-RU" sz="2200" b="1" dirty="0"/>
            </a:br>
            <a:r>
              <a:rPr lang="ru-RU" sz="2200" b="1" dirty="0"/>
              <a:t> </a:t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0148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6" y="404664"/>
            <a:ext cx="8616956" cy="62147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7013" y="1052736"/>
            <a:ext cx="8059443" cy="518457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                             Цели</a:t>
            </a:r>
            <a:r>
              <a:rPr lang="ru-RU" sz="2400" dirty="0"/>
              <a:t> работы СНК: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200" dirty="0"/>
              <a:t>- формирование у студентов научного представления о формировании и развитии культуры Древней Греции, Древнего Рима, средневековых государств, её достижениях, специфике, репрезентативных формах, а также месте в пространстве мировой культуры</a:t>
            </a:r>
            <a:br>
              <a:rPr lang="ru-RU" sz="2200" dirty="0"/>
            </a:br>
            <a:r>
              <a:rPr lang="ru-RU" sz="2200" dirty="0"/>
              <a:t>- формирование современного типа научного мышления и вовлечение студентов в научно-исследовательскую работу в рамках проблематики научной и исследовательской деятельности кафедры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164486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6192688"/>
          </a:xfrm>
        </p:spPr>
        <p:txBody>
          <a:bodyPr>
            <a:normAutofit/>
          </a:bodyPr>
          <a:lstStyle/>
          <a:p>
            <a:pPr lvl="0" algn="l"/>
            <a:r>
              <a:rPr lang="ru-RU" sz="1600" dirty="0"/>
              <a:t>                                                      </a:t>
            </a:r>
            <a:r>
              <a:rPr lang="ru-RU" sz="1600" b="1" dirty="0"/>
              <a:t>Задачи работы СНК:</a:t>
            </a:r>
            <a:br>
              <a:rPr lang="ru-RU" sz="1600" b="1" dirty="0"/>
            </a:br>
            <a:br>
              <a:rPr lang="ru-RU" sz="1600" dirty="0"/>
            </a:br>
            <a:r>
              <a:rPr lang="ru-RU" sz="1400" dirty="0"/>
              <a:t>- изучение студентами истоков, этапов и достижений культуры античности и средневековья; </a:t>
            </a:r>
            <a:br>
              <a:rPr lang="ru-RU" sz="1400" dirty="0"/>
            </a:br>
            <a:r>
              <a:rPr lang="ru-RU" sz="1400" dirty="0"/>
              <a:t>формирование у студентов представлений о специфике культуры на разных этапах развития в целом и её отражении в различных областях культуры и конкретных памятниках;</a:t>
            </a:r>
            <a:br>
              <a:rPr lang="ru-RU" sz="1400" dirty="0"/>
            </a:br>
            <a:r>
              <a:rPr lang="ru-RU" sz="1400" dirty="0"/>
              <a:t>выработка навыков самостоятельной работы с разнообразными источниками для изучения истории культуры античности и средних веков;</a:t>
            </a:r>
            <a:br>
              <a:rPr lang="ru-RU" sz="1400" dirty="0"/>
            </a:br>
            <a:r>
              <a:rPr lang="ru-RU" sz="1400" dirty="0"/>
              <a:t>-  формирование у студентов интереса к научному творчеству, обучение методике и способам самостоятельного решения научных задач;</a:t>
            </a:r>
            <a:br>
              <a:rPr lang="ru-RU" sz="1400" dirty="0"/>
            </a:br>
            <a:r>
              <a:rPr lang="ru-RU" sz="1400" dirty="0"/>
              <a:t>- содействие студентам в овладении методикой и навыками проведения самостоятельных научных исследований и разработки научных проблем;</a:t>
            </a:r>
            <a:br>
              <a:rPr lang="ru-RU" sz="1400" dirty="0"/>
            </a:br>
            <a:r>
              <a:rPr lang="ru-RU" sz="1400" dirty="0"/>
              <a:t>- формирование у студентов умения вести корректную и аргументированную дискуссию;</a:t>
            </a:r>
            <a:br>
              <a:rPr lang="ru-RU" sz="1400" dirty="0"/>
            </a:br>
            <a:r>
              <a:rPr lang="ru-RU" sz="1400" dirty="0"/>
              <a:t>обучение студентов правилам оформления научных работ;</a:t>
            </a:r>
            <a:br>
              <a:rPr lang="ru-RU" sz="1400" dirty="0"/>
            </a:br>
            <a:r>
              <a:rPr lang="ru-RU" sz="1400" dirty="0"/>
              <a:t>- развитие у студентов навыков публичного выступления и самообразования, необходимых для защиты выпускных квалификационных работ, а также в последующей профессиональной деятельности; </a:t>
            </a:r>
            <a:br>
              <a:rPr lang="ru-RU" sz="1400" dirty="0"/>
            </a:br>
            <a:r>
              <a:rPr lang="ru-RU" sz="1400" dirty="0"/>
              <a:t>- привлечение студентов к участию в конференция и конкурсах; </a:t>
            </a:r>
            <a:br>
              <a:rPr lang="ru-RU" sz="1400" dirty="0"/>
            </a:br>
            <a:r>
              <a:rPr lang="ru-RU" sz="1400" dirty="0"/>
              <a:t>- содействие в использовании результатов студенческих исследований в учебном процессе; </a:t>
            </a:r>
            <a:br>
              <a:rPr lang="ru-RU" sz="1400" dirty="0"/>
            </a:br>
            <a:r>
              <a:rPr lang="ru-RU" sz="1400" dirty="0"/>
              <a:t>- обучение студентов принципам организации подготовки научно-исследовательских отчетов и проектов; </a:t>
            </a:r>
            <a:br>
              <a:rPr lang="ru-RU" sz="1400" dirty="0"/>
            </a:br>
            <a:r>
              <a:rPr lang="ru-RU" sz="1400" dirty="0"/>
              <a:t>- установление и развитие сотрудничества со студенческими научными обществами высших учебных заведений.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626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" y="476672"/>
            <a:ext cx="9144000" cy="6381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692697"/>
            <a:ext cx="6965245" cy="864096"/>
          </a:xfrm>
        </p:spPr>
        <p:txBody>
          <a:bodyPr>
            <a:normAutofit/>
          </a:bodyPr>
          <a:lstStyle/>
          <a:p>
            <a:r>
              <a:rPr lang="ru-RU" sz="2800" dirty="0"/>
              <a:t>Темы заседаний СНК в 1 семестре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Проблемные вопросы древнеримской истории </a:t>
            </a:r>
          </a:p>
          <a:p>
            <a:r>
              <a:rPr lang="ru-RU" dirty="0">
                <a:latin typeface="+mj-lt"/>
              </a:rPr>
              <a:t>Спорт в античности и его рецепция в современности</a:t>
            </a:r>
          </a:p>
          <a:p>
            <a:r>
              <a:rPr lang="ru-RU" dirty="0">
                <a:latin typeface="+mj-lt"/>
              </a:rPr>
              <a:t>Заседание кружка, посвященное памяти Наталии Александровны </a:t>
            </a:r>
            <a:r>
              <a:rPr lang="ru-RU" dirty="0" err="1">
                <a:latin typeface="+mj-lt"/>
              </a:rPr>
              <a:t>Богодаровой</a:t>
            </a:r>
            <a:r>
              <a:rPr lang="ru-RU" dirty="0">
                <a:latin typeface="+mj-lt"/>
              </a:rPr>
              <a:t> </a:t>
            </a:r>
          </a:p>
          <a:p>
            <a:r>
              <a:rPr lang="ru-RU" dirty="0">
                <a:latin typeface="+mj-lt"/>
              </a:rPr>
              <a:t>Проведение праздника «</a:t>
            </a:r>
            <a:r>
              <a:rPr lang="ru-RU" dirty="0" err="1">
                <a:latin typeface="+mj-lt"/>
              </a:rPr>
              <a:t>Йоль</a:t>
            </a:r>
            <a:r>
              <a:rPr lang="ru-RU" dirty="0">
                <a:latin typeface="+mj-lt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88860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408712"/>
          </a:xfr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32847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/>
              <a:t>           Темы заседаний СНК в 2 семестре</a:t>
            </a:r>
            <a:br>
              <a:rPr lang="ru-RU" sz="2800" dirty="0"/>
            </a:br>
            <a:br>
              <a:rPr lang="ru-RU" sz="2800" dirty="0"/>
            </a:br>
            <a:r>
              <a:rPr lang="ru-RU" sz="2700" dirty="0"/>
              <a:t>- Проблемные вопросы средневековой истории и культуры</a:t>
            </a:r>
            <a:br>
              <a:rPr lang="ru-RU" sz="2700" dirty="0"/>
            </a:br>
            <a:r>
              <a:rPr lang="ru-RU" sz="2700" dirty="0"/>
              <a:t>- Отражение культуры средневековья в компьютерных играх (на примере </a:t>
            </a:r>
            <a:r>
              <a:rPr lang="ru-RU" sz="2700" dirty="0" err="1"/>
              <a:t>Assassin`s</a:t>
            </a:r>
            <a:r>
              <a:rPr lang="ru-RU" sz="2700" dirty="0"/>
              <a:t> </a:t>
            </a:r>
            <a:r>
              <a:rPr lang="ru-RU" sz="2700" dirty="0" err="1"/>
              <a:t>Creed</a:t>
            </a:r>
            <a:r>
              <a:rPr lang="ru-RU" sz="2700" dirty="0"/>
              <a:t> 2) </a:t>
            </a:r>
            <a:br>
              <a:rPr lang="ru-RU" sz="2700" dirty="0"/>
            </a:br>
            <a:r>
              <a:rPr lang="ru-RU" sz="2700" dirty="0"/>
              <a:t>- Скандинавская мифология: история и современность</a:t>
            </a:r>
            <a:br>
              <a:rPr lang="ru-RU" sz="2700" dirty="0"/>
            </a:br>
            <a:r>
              <a:rPr lang="ru-RU" sz="2700" dirty="0"/>
              <a:t>- Рецепция античной и средневековой  культуры в современном кинематографе</a:t>
            </a:r>
            <a:br>
              <a:rPr lang="ru-RU" sz="2700" dirty="0"/>
            </a:br>
            <a:r>
              <a:rPr lang="ru-RU" sz="2700" dirty="0"/>
              <a:t>- Отражение древнегреческой мифологии в изобразительном искусстве последующих эпох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8455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291</TotalTime>
  <Words>404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Constantia</vt:lpstr>
      <vt:lpstr>Franklin Gothic Book</vt:lpstr>
      <vt:lpstr>Rage Italic</vt:lpstr>
      <vt:lpstr>Кнопка</vt:lpstr>
      <vt:lpstr> Студенческий научный кружок    «Культура античности и средневековья и её рецепция  в современности»   2022/2023 учебный год   Научные руководители: к.и.н. Майорова Наталья Олеговна к.и.н. Тарасова Любовь Валерьевна    </vt:lpstr>
      <vt:lpstr>                             Цели работы СНК:    - формирование у студентов научного представления о формировании и развитии культуры Древней Греции, Древнего Рима, средневековых государств, её достижениях, специфике, репрезентативных формах, а также месте в пространстве мировой культуры - формирование современного типа научного мышления и вовлечение студентов в научно-исследовательскую работу в рамках проблематики научной и исследовательской деятельности кафедры истории</vt:lpstr>
      <vt:lpstr>                                                      Задачи работы СНК:  - изучение студентами истоков, этапов и достижений культуры античности и средневековья;  формирование у студентов представлений о специфике культуры на разных этапах развития в целом и её отражении в различных областях культуры и конкретных памятниках; выработка навыков самостоятельной работы с разнообразными источниками для изучения истории культуры античности и средних веков; -  формирование у студентов интереса к научному творчеству, обучение методике и способам самостоятельного решения научных задач; - содействие студентам в овладении методикой и навыками проведения самостоятельных научных исследований и разработки научных проблем; - формирование у студентов умения вести корректную и аргументированную дискуссию; обучение студентов правилам оформления научных работ; - развитие у студентов навыков публичного выступления и самообразования, необходимых для защиты выпускных квалификационных работ, а также в последующей профессиональной деятельности;  - привлечение студентов к участию в конференция и конкурсах;  - содействие в использовании результатов студенческих исследований в учебном процессе;  - обучение студентов принципам организации подготовки научно-исследовательских отчетов и проектов;  - установление и развитие сотрудничества со студенческими научными обществами высших учебных заведений. </vt:lpstr>
      <vt:lpstr>Темы заседаний СНК в 1 семестре</vt:lpstr>
      <vt:lpstr>           Темы заседаний СНК в 2 семестре  - Проблемные вопросы средневековой истории и культуры - Отражение культуры средневековья в компьютерных играх (на примере Assassin`s Creed 2)  - Скандинавская мифология: история и современность - Рецепция античной и средневековой  культуры в современном кинематографе - Отражение древнегреческой мифологии в изобразительном искусстве последующих эпох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Берговская Ирина Николаевна</cp:lastModifiedBy>
  <cp:revision>18</cp:revision>
  <dcterms:created xsi:type="dcterms:W3CDTF">2021-11-15T13:11:14Z</dcterms:created>
  <dcterms:modified xsi:type="dcterms:W3CDTF">2022-10-05T06:46:12Z</dcterms:modified>
</cp:coreProperties>
</file>