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5" r:id="rId2"/>
    <p:sldId id="288" r:id="rId3"/>
    <p:sldId id="286" r:id="rId4"/>
    <p:sldId id="289" r:id="rId5"/>
    <p:sldId id="287" r:id="rId6"/>
    <p:sldId id="290" r:id="rId7"/>
  </p:sldIdLst>
  <p:sldSz cx="12188825" cy="6858000"/>
  <p:notesSz cx="6797675" cy="9926638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003300"/>
    <a:srgbClr val="66FF66"/>
    <a:srgbClr val="00CC00"/>
    <a:srgbClr val="FF0000"/>
    <a:srgbClr val="FF3300"/>
    <a:srgbClr val="00FF00"/>
    <a:srgbClr val="E9E9EA"/>
    <a:srgbClr val="5BFF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EE0AF3-DC04-4DD4-B8AA-1DD41B22337F}" v="1" dt="2020-06-04T17:18:03.557"/>
  </p1510:revLst>
</p1510:revInfo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howGuides="1">
      <p:cViewPr varScale="1">
        <p:scale>
          <a:sx n="86" d="100"/>
          <a:sy n="86" d="100"/>
        </p:scale>
        <p:origin x="566" y="58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054" y="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Захарова Марина Владимировна" userId="404c00d3-f621-46be-a6c5-8adac1492552" providerId="ADAL" clId="{F1EE0AF3-DC04-4DD4-B8AA-1DD41B22337F}"/>
    <pc:docChg chg="custSel modSld">
      <pc:chgData name="Захарова Марина Владимировна" userId="404c00d3-f621-46be-a6c5-8adac1492552" providerId="ADAL" clId="{F1EE0AF3-DC04-4DD4-B8AA-1DD41B22337F}" dt="2020-06-04T17:18:26.372" v="2" actId="1076"/>
      <pc:docMkLst>
        <pc:docMk/>
      </pc:docMkLst>
      <pc:sldChg chg="addSp delSp modSp mod">
        <pc:chgData name="Захарова Марина Владимировна" userId="404c00d3-f621-46be-a6c5-8adac1492552" providerId="ADAL" clId="{F1EE0AF3-DC04-4DD4-B8AA-1DD41B22337F}" dt="2020-06-04T17:18:26.372" v="2" actId="1076"/>
        <pc:sldMkLst>
          <pc:docMk/>
          <pc:sldMk cId="3060492166" sldId="288"/>
        </pc:sldMkLst>
        <pc:picChg chg="del">
          <ac:chgData name="Захарова Марина Владимировна" userId="404c00d3-f621-46be-a6c5-8adac1492552" providerId="ADAL" clId="{F1EE0AF3-DC04-4DD4-B8AA-1DD41B22337F}" dt="2020-06-04T17:17:57.128" v="0" actId="478"/>
          <ac:picMkLst>
            <pc:docMk/>
            <pc:sldMk cId="3060492166" sldId="288"/>
            <ac:picMk id="2" creationId="{0C1ABF22-4AF2-4EDE-86E7-AB05AC5D7513}"/>
          </ac:picMkLst>
        </pc:picChg>
        <pc:picChg chg="add mod">
          <ac:chgData name="Захарова Марина Владимировна" userId="404c00d3-f621-46be-a6c5-8adac1492552" providerId="ADAL" clId="{F1EE0AF3-DC04-4DD4-B8AA-1DD41B22337F}" dt="2020-06-04T17:18:26.372" v="2" actId="1076"/>
          <ac:picMkLst>
            <pc:docMk/>
            <pc:sldMk cId="3060492166" sldId="288"/>
            <ac:picMk id="3" creationId="{508D44F2-332A-4274-AB09-25B81BABCF4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3BC5DFD-D59C-4A78-9863-7389301FC12B}" type="datetime1">
              <a:rPr lang="ru-RU" smtClean="0"/>
              <a:pPr rtl="0"/>
              <a:t>17.07.2023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4772CC64-04AB-4F40-B370-C9EC22A15BA9}" type="datetime1">
              <a:rPr lang="ru-RU" smtClean="0"/>
              <a:pPr rtl="0"/>
              <a:t>17.07.2023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и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8E289087-3B90-4B7A-B0B3-663DF715D0C0}" type="datetime1">
              <a:rPr lang="ru-RU" smtClean="0"/>
              <a:pPr rtl="0"/>
              <a:t>17.07.2023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076F26-008E-40CD-B0DF-FD99CADBA164}" type="datetime1">
              <a:rPr lang="ru-RU" smtClean="0"/>
              <a:pPr rtl="0"/>
              <a:t>17.07.2023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и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20A7CE-0912-4C2F-926E-0DDC0C423B66}" type="datetime1">
              <a:rPr lang="ru-RU" smtClean="0"/>
              <a:pPr rtl="0"/>
              <a:t>17.07.2023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1BBC6F-1CE0-4655-9B16-DDAF1AD7C72C}" type="datetime1">
              <a:rPr lang="ru-RU" smtClean="0"/>
              <a:pPr rtl="0"/>
              <a:t>17.07.2023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8" name="Пи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33" name="Прямая соединительная линия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4A0BB48E-C38A-489F-B21D-27EBF8DA1A52}" type="datetime1">
              <a:rPr lang="ru-RU" smtClean="0"/>
              <a:pPr rtl="0"/>
              <a:t>17.07.2023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824002-8F04-447D-8224-40D7ED6840A4}" type="datetime1">
              <a:rPr lang="ru-RU" smtClean="0"/>
              <a:pPr rtl="0"/>
              <a:t>17.07.2023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510220-7851-4877-87D8-65579BB1DD91}" type="datetime1">
              <a:rPr lang="ru-RU" smtClean="0"/>
              <a:pPr rtl="0"/>
              <a:t>17.07.2023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D1B4D7-E962-4AD5-804D-44BB05D648F1}" type="datetime1">
              <a:rPr lang="ru-RU" smtClean="0"/>
              <a:pPr rtl="0"/>
              <a:t>17.07.2023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E49B0F-5FC4-452C-84B9-DC5DB8F7EAF7}" type="datetime1">
              <a:rPr lang="ru-RU" smtClean="0"/>
              <a:pPr rtl="0"/>
              <a:t>17.07.2023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19F4E1-C9E2-4C86-91EE-CF98446AD814}" type="datetime1">
              <a:rPr lang="ru-RU" smtClean="0"/>
              <a:pPr rtl="0"/>
              <a:t>17.07.2023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 hasCustomPrompt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 rtl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dirty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C544DC91-F540-462A-9952-3A556B4DB6D1}" type="datetime1">
              <a:rPr lang="ru-RU" smtClean="0"/>
              <a:pPr rtl="0"/>
              <a:t>17.07.2023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и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A4F087A6-40E8-4131-BEAB-4F5033CC1517}" type="datetime1">
              <a:rPr lang="ru-RU" smtClean="0"/>
              <a:pPr rtl="0"/>
              <a:t>17.07.2023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E91C0B6-8568-4F43-B8BD-01BCF3E0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860" y="177801"/>
            <a:ext cx="10729192" cy="115375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Результаты государственной итоговой аттестации </a:t>
            </a:r>
            <a:br>
              <a:rPr lang="ru-RU" b="1" dirty="0"/>
            </a:br>
            <a:r>
              <a:rPr lang="ru-RU" b="1" dirty="0"/>
              <a:t>по очной форме обучения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63B3256-2D2C-448C-8EF1-4A4C0F81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78" y="116632"/>
            <a:ext cx="1197868" cy="1214920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D97C24DD-D8F6-4926-BE09-FD063D5BD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64744"/>
              </p:ext>
            </p:extLst>
          </p:nvPr>
        </p:nvGraphicFramePr>
        <p:xfrm>
          <a:off x="333772" y="1484784"/>
          <a:ext cx="11521281" cy="511774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761047">
                  <a:extLst>
                    <a:ext uri="{9D8B030D-6E8A-4147-A177-3AD203B41FA5}">
                      <a16:colId xmlns:a16="http://schemas.microsoft.com/office/drawing/2014/main" val="3182481244"/>
                    </a:ext>
                  </a:extLst>
                </a:gridCol>
                <a:gridCol w="975257">
                  <a:extLst>
                    <a:ext uri="{9D8B030D-6E8A-4147-A177-3AD203B41FA5}">
                      <a16:colId xmlns:a16="http://schemas.microsoft.com/office/drawing/2014/main" val="371272318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60110528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23818199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27120480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6578294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96039647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62996412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700215958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3554156259"/>
                    </a:ext>
                  </a:extLst>
                </a:gridCol>
              </a:tblGrid>
              <a:tr h="54769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Уровень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образования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2020/2021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2021/2022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2022/2023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9517949"/>
                  </a:ext>
                </a:extLst>
              </a:tr>
              <a:tr h="9010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дипломов с отличием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прошедших ГИА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дипломов с отличием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прошедших ГИА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дипломов с отличием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прошедших ГИА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14101533"/>
                  </a:ext>
                </a:extLst>
              </a:tr>
              <a:tr h="7624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Бакалавриат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8121135"/>
                  </a:ext>
                </a:extLst>
              </a:tr>
              <a:tr h="8131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Специалитет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3226651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Магистратура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24367715"/>
                  </a:ext>
                </a:extLst>
              </a:tr>
              <a:tr h="12293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 по очной форме обучения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050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E91C0B6-8568-4F43-B8BD-01BCF3E0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860" y="177801"/>
            <a:ext cx="10729192" cy="115375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Результаты государственной итоговой аттестации </a:t>
            </a:r>
            <a:br>
              <a:rPr lang="ru-RU" b="1" dirty="0"/>
            </a:br>
            <a:r>
              <a:rPr lang="ru-RU" b="1" dirty="0"/>
              <a:t>по очной форме обучения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63B3256-2D2C-448C-8EF1-4A4C0F81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78" y="116632"/>
            <a:ext cx="1197868" cy="1214920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D97C24DD-D8F6-4926-BE09-FD063D5BD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141476"/>
              </p:ext>
            </p:extLst>
          </p:nvPr>
        </p:nvGraphicFramePr>
        <p:xfrm>
          <a:off x="333772" y="1484784"/>
          <a:ext cx="11521281" cy="511774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318248124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71272318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6011052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23818199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271204808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6578294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96039647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62996412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700215958"/>
                    </a:ext>
                  </a:extLst>
                </a:gridCol>
                <a:gridCol w="1008113">
                  <a:extLst>
                    <a:ext uri="{9D8B030D-6E8A-4147-A177-3AD203B41FA5}">
                      <a16:colId xmlns:a16="http://schemas.microsoft.com/office/drawing/2014/main" val="3554156259"/>
                    </a:ext>
                  </a:extLst>
                </a:gridCol>
              </a:tblGrid>
              <a:tr h="54769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Уровень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образования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2020/2021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2021/2022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2022/2023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9517949"/>
                  </a:ext>
                </a:extLst>
              </a:tr>
              <a:tr h="9010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Сдали экзамен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Защитили ВКР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прошли ГИА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Сдали экзамен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Защитили ВКР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прошли ГИА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Сдали экзамен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Защитили ВКР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прошли ГИА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14101533"/>
                  </a:ext>
                </a:extLst>
              </a:tr>
              <a:tr h="7624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Бакалавриат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8121135"/>
                  </a:ext>
                </a:extLst>
              </a:tr>
              <a:tr h="8131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Специалитет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3226651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Магистратура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24367715"/>
                  </a:ext>
                </a:extLst>
              </a:tr>
              <a:tr h="12293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Итого по очно-очной форме обучения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379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E91C0B6-8568-4F43-B8BD-01BCF3E0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860" y="177801"/>
            <a:ext cx="10729192" cy="115375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Результаты государственной итоговой аттестации </a:t>
            </a:r>
            <a:br>
              <a:rPr lang="ru-RU" b="1" dirty="0"/>
            </a:br>
            <a:r>
              <a:rPr lang="ru-RU" b="1" dirty="0"/>
              <a:t>по очно-заочной и заочной формам обучения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63B3256-2D2C-448C-8EF1-4A4C0F81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78" y="116632"/>
            <a:ext cx="1197868" cy="1214920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D97C24DD-D8F6-4926-BE09-FD063D5BD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723798"/>
              </p:ext>
            </p:extLst>
          </p:nvPr>
        </p:nvGraphicFramePr>
        <p:xfrm>
          <a:off x="261764" y="1484784"/>
          <a:ext cx="11593291" cy="511774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3182481244"/>
                    </a:ext>
                  </a:extLst>
                </a:gridCol>
                <a:gridCol w="881198">
                  <a:extLst>
                    <a:ext uri="{9D8B030D-6E8A-4147-A177-3AD203B41FA5}">
                      <a16:colId xmlns:a16="http://schemas.microsoft.com/office/drawing/2014/main" val="3712723185"/>
                    </a:ext>
                  </a:extLst>
                </a:gridCol>
                <a:gridCol w="1086871">
                  <a:extLst>
                    <a:ext uri="{9D8B030D-6E8A-4147-A177-3AD203B41FA5}">
                      <a16:colId xmlns:a16="http://schemas.microsoft.com/office/drawing/2014/main" val="2060110528"/>
                    </a:ext>
                  </a:extLst>
                </a:gridCol>
                <a:gridCol w="1159329">
                  <a:extLst>
                    <a:ext uri="{9D8B030D-6E8A-4147-A177-3AD203B41FA5}">
                      <a16:colId xmlns:a16="http://schemas.microsoft.com/office/drawing/2014/main" val="2238181999"/>
                    </a:ext>
                  </a:extLst>
                </a:gridCol>
                <a:gridCol w="941955">
                  <a:extLst>
                    <a:ext uri="{9D8B030D-6E8A-4147-A177-3AD203B41FA5}">
                      <a16:colId xmlns:a16="http://schemas.microsoft.com/office/drawing/2014/main" val="3271204808"/>
                    </a:ext>
                  </a:extLst>
                </a:gridCol>
                <a:gridCol w="1086871">
                  <a:extLst>
                    <a:ext uri="{9D8B030D-6E8A-4147-A177-3AD203B41FA5}">
                      <a16:colId xmlns:a16="http://schemas.microsoft.com/office/drawing/2014/main" val="265782946"/>
                    </a:ext>
                  </a:extLst>
                </a:gridCol>
                <a:gridCol w="1304245">
                  <a:extLst>
                    <a:ext uri="{9D8B030D-6E8A-4147-A177-3AD203B41FA5}">
                      <a16:colId xmlns:a16="http://schemas.microsoft.com/office/drawing/2014/main" val="2960396476"/>
                    </a:ext>
                  </a:extLst>
                </a:gridCol>
                <a:gridCol w="941955">
                  <a:extLst>
                    <a:ext uri="{9D8B030D-6E8A-4147-A177-3AD203B41FA5}">
                      <a16:colId xmlns:a16="http://schemas.microsoft.com/office/drawing/2014/main" val="2629964125"/>
                    </a:ext>
                  </a:extLst>
                </a:gridCol>
                <a:gridCol w="1086871">
                  <a:extLst>
                    <a:ext uri="{9D8B030D-6E8A-4147-A177-3AD203B41FA5}">
                      <a16:colId xmlns:a16="http://schemas.microsoft.com/office/drawing/2014/main" val="700215958"/>
                    </a:ext>
                  </a:extLst>
                </a:gridCol>
                <a:gridCol w="1231788">
                  <a:extLst>
                    <a:ext uri="{9D8B030D-6E8A-4147-A177-3AD203B41FA5}">
                      <a16:colId xmlns:a16="http://schemas.microsoft.com/office/drawing/2014/main" val="3554156259"/>
                    </a:ext>
                  </a:extLst>
                </a:gridCol>
              </a:tblGrid>
              <a:tr h="54769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Уровень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образования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2020/2021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2021/2022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2022/2023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9517949"/>
                  </a:ext>
                </a:extLst>
              </a:tr>
              <a:tr h="9010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дипломов с отличием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прошедших ГИА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дипломов с отличием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прошедших ГИА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дипломов с отличием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прошедших ГИА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14101533"/>
                  </a:ext>
                </a:extLst>
              </a:tr>
              <a:tr h="7624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Бакалавриат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8121135"/>
                  </a:ext>
                </a:extLst>
              </a:tr>
              <a:tr h="8131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Специалитет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3226651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Магистратура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24367715"/>
                  </a:ext>
                </a:extLst>
              </a:tr>
              <a:tr h="12293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Итого по очно-заочной и заочной формам обучения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72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E91C0B6-8568-4F43-B8BD-01BCF3E0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860" y="177801"/>
            <a:ext cx="10729192" cy="115375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Результаты государственной итоговой аттестации </a:t>
            </a:r>
            <a:br>
              <a:rPr lang="ru-RU" b="1" dirty="0"/>
            </a:br>
            <a:r>
              <a:rPr lang="ru-RU" b="1" dirty="0"/>
              <a:t>по очно-заочной и заочной формам обучения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63B3256-2D2C-448C-8EF1-4A4C0F81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78" y="116632"/>
            <a:ext cx="1197868" cy="1214920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D97C24DD-D8F6-4926-BE09-FD063D5BD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925642"/>
              </p:ext>
            </p:extLst>
          </p:nvPr>
        </p:nvGraphicFramePr>
        <p:xfrm>
          <a:off x="333772" y="1484784"/>
          <a:ext cx="11521281" cy="511774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318248124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712723185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6011052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238181999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27120480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6578294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96039647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62996412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700215958"/>
                    </a:ext>
                  </a:extLst>
                </a:gridCol>
                <a:gridCol w="1008113">
                  <a:extLst>
                    <a:ext uri="{9D8B030D-6E8A-4147-A177-3AD203B41FA5}">
                      <a16:colId xmlns:a16="http://schemas.microsoft.com/office/drawing/2014/main" val="3554156259"/>
                    </a:ext>
                  </a:extLst>
                </a:gridCol>
              </a:tblGrid>
              <a:tr h="54769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Уровень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образования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2020/2021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2021/2022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2022/2023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9517949"/>
                  </a:ext>
                </a:extLst>
              </a:tr>
              <a:tr h="9010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Сдали экзамен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Защитили ВКР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прошли ГИА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Сдали экзамен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Защитили ВКР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прошли ГИА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Сдали экзамен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Защитили ВКР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прошли ГИА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14101533"/>
                  </a:ext>
                </a:extLst>
              </a:tr>
              <a:tr h="7624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Бакалавриат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8121135"/>
                  </a:ext>
                </a:extLst>
              </a:tr>
              <a:tr h="8131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Специалитет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3226651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Магистратура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24367715"/>
                  </a:ext>
                </a:extLst>
              </a:tr>
              <a:tr h="12293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 очно-заочной и заочной формам обучения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308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E91C0B6-8568-4F43-B8BD-01BCF3E0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860" y="177801"/>
            <a:ext cx="10729192" cy="115375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Результаты государственной итоговой аттестации </a:t>
            </a:r>
            <a:br>
              <a:rPr lang="ru-RU" b="1" dirty="0"/>
            </a:br>
            <a:r>
              <a:rPr lang="ru-RU" b="1" dirty="0"/>
              <a:t>по университету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63B3256-2D2C-448C-8EF1-4A4C0F81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78" y="116632"/>
            <a:ext cx="1197868" cy="1214920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D97C24DD-D8F6-4926-BE09-FD063D5BD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159888"/>
              </p:ext>
            </p:extLst>
          </p:nvPr>
        </p:nvGraphicFramePr>
        <p:xfrm>
          <a:off x="333772" y="1484784"/>
          <a:ext cx="11521281" cy="511774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761047">
                  <a:extLst>
                    <a:ext uri="{9D8B030D-6E8A-4147-A177-3AD203B41FA5}">
                      <a16:colId xmlns:a16="http://schemas.microsoft.com/office/drawing/2014/main" val="3182481244"/>
                    </a:ext>
                  </a:extLst>
                </a:gridCol>
                <a:gridCol w="975257">
                  <a:extLst>
                    <a:ext uri="{9D8B030D-6E8A-4147-A177-3AD203B41FA5}">
                      <a16:colId xmlns:a16="http://schemas.microsoft.com/office/drawing/2014/main" val="371272318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60110528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23818199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27120480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6578294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96039647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62996412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700215958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3554156259"/>
                    </a:ext>
                  </a:extLst>
                </a:gridCol>
              </a:tblGrid>
              <a:tr h="54769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Уровень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образования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2020/2021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2021/2022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2022/2023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9517949"/>
                  </a:ext>
                </a:extLst>
              </a:tr>
              <a:tr h="9010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дипломов с отличием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прошедших ГИА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дипломов с отличием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прошедших ГИА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дипломов с отличием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прошедших ГИА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14101533"/>
                  </a:ext>
                </a:extLst>
              </a:tr>
              <a:tr h="7624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Бакалавриат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8121135"/>
                  </a:ext>
                </a:extLst>
              </a:tr>
              <a:tr h="8131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Специалитет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3226651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Магистратура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24367715"/>
                  </a:ext>
                </a:extLst>
              </a:tr>
              <a:tr h="12293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 по университету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1376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1171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1272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12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E91C0B6-8568-4F43-B8BD-01BCF3E0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860" y="177801"/>
            <a:ext cx="10729192" cy="115375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Результаты государственной итоговой аттестации </a:t>
            </a:r>
            <a:br>
              <a:rPr lang="ru-RU" b="1" dirty="0"/>
            </a:br>
            <a:r>
              <a:rPr lang="ru-RU" b="1" dirty="0"/>
              <a:t>по университету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63B3256-2D2C-448C-8EF1-4A4C0F81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78" y="116632"/>
            <a:ext cx="1197868" cy="1214920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D97C24DD-D8F6-4926-BE09-FD063D5BD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848617"/>
              </p:ext>
            </p:extLst>
          </p:nvPr>
        </p:nvGraphicFramePr>
        <p:xfrm>
          <a:off x="333772" y="1484784"/>
          <a:ext cx="11521281" cy="511774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761047">
                  <a:extLst>
                    <a:ext uri="{9D8B030D-6E8A-4147-A177-3AD203B41FA5}">
                      <a16:colId xmlns:a16="http://schemas.microsoft.com/office/drawing/2014/main" val="3182481244"/>
                    </a:ext>
                  </a:extLst>
                </a:gridCol>
                <a:gridCol w="1119273">
                  <a:extLst>
                    <a:ext uri="{9D8B030D-6E8A-4147-A177-3AD203B41FA5}">
                      <a16:colId xmlns:a16="http://schemas.microsoft.com/office/drawing/2014/main" val="371272318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60110528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23818199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27120480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6578294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96039647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62996412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700215958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3554156259"/>
                    </a:ext>
                  </a:extLst>
                </a:gridCol>
              </a:tblGrid>
              <a:tr h="54769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Уровень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образования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2020/2021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2021/2022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2022/2023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9517949"/>
                  </a:ext>
                </a:extLst>
              </a:tr>
              <a:tr h="9010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Сдали экзамен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Защитили ВКР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прошли ГИА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Сдали экзамен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Защитили ВКР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прошли ГИА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Сдали экзамен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Защитили ВКР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прошли ГИА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14101533"/>
                  </a:ext>
                </a:extLst>
              </a:tr>
              <a:tr h="7624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Бакалавриат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8121135"/>
                  </a:ext>
                </a:extLst>
              </a:tr>
              <a:tr h="8131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Специалитет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3226651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Магистратура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24367715"/>
                  </a:ext>
                </a:extLst>
              </a:tr>
              <a:tr h="12293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 по университету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3476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Математика 16 х 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082_TF02787947.potx" id="{3964D7A7-1B85-4031-AAD6-1B50F98CF473}" vid="{CAF00616-F4D4-4454-9A4A-5919532F2D53}"/>
    </a:ext>
  </a:extLst>
</a:theme>
</file>

<file path=ppt/theme/theme2.xml><?xml version="1.0" encoding="utf-8"?>
<a:theme xmlns:a="http://schemas.openxmlformats.org/drawingml/2006/main" name="Тема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2703</TotalTime>
  <Words>755</Words>
  <Application>Microsoft Office PowerPoint</Application>
  <PresentationFormat>Произвольный</PresentationFormat>
  <Paragraphs>303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Euphemia</vt:lpstr>
      <vt:lpstr>Математика 16 х 9</vt:lpstr>
      <vt:lpstr>Результаты государственной итоговой аттестации  по очной форме обучения</vt:lpstr>
      <vt:lpstr>Результаты государственной итоговой аттестации  по очной форме обучения</vt:lpstr>
      <vt:lpstr>Результаты государственной итоговой аттестации  по очно-заочной и заочной формам обучения</vt:lpstr>
      <vt:lpstr>Результаты государственной итоговой аттестации  по очно-заочной и заочной формам обучения</vt:lpstr>
      <vt:lpstr>Результаты государственной итоговой аттестации  по университету</vt:lpstr>
      <vt:lpstr>Результаты государственной итоговой аттестации  по университету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входного контроля обучающихся Калужского государственного университета им. К.Э. Циолковского    февраль 2019-2020 уч. года</dc:title>
  <dc:creator>Захарова Марина Владимировна</dc:creator>
  <cp:lastModifiedBy>Молчанова Екатерина Валерьевна</cp:lastModifiedBy>
  <cp:revision>194</cp:revision>
  <cp:lastPrinted>2023-07-17T10:19:17Z</cp:lastPrinted>
  <dcterms:created xsi:type="dcterms:W3CDTF">2020-05-15T15:18:11Z</dcterms:created>
  <dcterms:modified xsi:type="dcterms:W3CDTF">2023-07-17T10:21:13Z</dcterms:modified>
</cp:coreProperties>
</file>