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5" r:id="rId2"/>
    <p:sldId id="288" r:id="rId3"/>
    <p:sldId id="286" r:id="rId4"/>
    <p:sldId id="289" r:id="rId5"/>
    <p:sldId id="287" r:id="rId6"/>
    <p:sldId id="290" r:id="rId7"/>
  </p:sldIdLst>
  <p:sldSz cx="12188825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3300"/>
    <a:srgbClr val="66FF66"/>
    <a:srgbClr val="00CC00"/>
    <a:srgbClr val="FF0000"/>
    <a:srgbClr val="FF3300"/>
    <a:srgbClr val="00FF00"/>
    <a:srgbClr val="E9E9EA"/>
    <a:srgbClr val="5BF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E0AF3-DC04-4DD4-B8AA-1DD41B22337F}" v="1" dt="2020-06-04T17:18:03.557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howGuides="1">
      <p:cViewPr varScale="1">
        <p:scale>
          <a:sx n="89" d="100"/>
          <a:sy n="89" d="100"/>
        </p:scale>
        <p:origin x="470" y="77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Захарова Марина Владимировна" userId="404c00d3-f621-46be-a6c5-8adac1492552" providerId="ADAL" clId="{F1EE0AF3-DC04-4DD4-B8AA-1DD41B22337F}"/>
    <pc:docChg chg="custSel modSld">
      <pc:chgData name="Захарова Марина Владимировна" userId="404c00d3-f621-46be-a6c5-8adac1492552" providerId="ADAL" clId="{F1EE0AF3-DC04-4DD4-B8AA-1DD41B22337F}" dt="2020-06-04T17:18:26.372" v="2" actId="1076"/>
      <pc:docMkLst>
        <pc:docMk/>
      </pc:docMkLst>
      <pc:sldChg chg="addSp delSp modSp mod">
        <pc:chgData name="Захарова Марина Владимировна" userId="404c00d3-f621-46be-a6c5-8adac1492552" providerId="ADAL" clId="{F1EE0AF3-DC04-4DD4-B8AA-1DD41B22337F}" dt="2020-06-04T17:18:26.372" v="2" actId="1076"/>
        <pc:sldMkLst>
          <pc:docMk/>
          <pc:sldMk cId="3060492166" sldId="288"/>
        </pc:sldMkLst>
        <pc:picChg chg="del">
          <ac:chgData name="Захарова Марина Владимировна" userId="404c00d3-f621-46be-a6c5-8adac1492552" providerId="ADAL" clId="{F1EE0AF3-DC04-4DD4-B8AA-1DD41B22337F}" dt="2020-06-04T17:17:57.128" v="0" actId="478"/>
          <ac:picMkLst>
            <pc:docMk/>
            <pc:sldMk cId="3060492166" sldId="288"/>
            <ac:picMk id="2" creationId="{0C1ABF22-4AF2-4EDE-86E7-AB05AC5D7513}"/>
          </ac:picMkLst>
        </pc:picChg>
        <pc:picChg chg="add mod">
          <ac:chgData name="Захарова Марина Владимировна" userId="404c00d3-f621-46be-a6c5-8adac1492552" providerId="ADAL" clId="{F1EE0AF3-DC04-4DD4-B8AA-1DD41B22337F}" dt="2020-06-04T17:18:26.372" v="2" actId="1076"/>
          <ac:picMkLst>
            <pc:docMk/>
            <pc:sldMk cId="3060492166" sldId="288"/>
            <ac:picMk id="3" creationId="{508D44F2-332A-4274-AB09-25B81BABCF4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pPr rtl="0"/>
              <a:t>04.07.2025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115375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Результаты государственной итоговой аттестации </a:t>
            </a:r>
            <a:br>
              <a:rPr lang="ru-RU" b="1" dirty="0"/>
            </a:br>
            <a:r>
              <a:rPr lang="ru-RU" b="1" dirty="0"/>
              <a:t>по очной форме обучения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722073"/>
              </p:ext>
            </p:extLst>
          </p:nvPr>
        </p:nvGraphicFramePr>
        <p:xfrm>
          <a:off x="333772" y="1484784"/>
          <a:ext cx="11521281" cy="504056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61047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975257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2381819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96039647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3554156259"/>
                    </a:ext>
                  </a:extLst>
                </a:gridCol>
              </a:tblGrid>
              <a:tr h="54769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90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5675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679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584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669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Специалитет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322665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6269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Ординатура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очной форме обучения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791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29%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897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830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05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115375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Результаты государственной итоговой аттестации </a:t>
            </a:r>
            <a:br>
              <a:rPr lang="ru-RU" b="1" dirty="0"/>
            </a:br>
            <a:r>
              <a:rPr lang="ru-RU" b="1" dirty="0"/>
              <a:t>по очной форме обучения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943302"/>
              </p:ext>
            </p:extLst>
          </p:nvPr>
        </p:nvGraphicFramePr>
        <p:xfrm>
          <a:off x="333772" y="1484784"/>
          <a:ext cx="11521281" cy="511256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23818199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9603964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xmlns="" val="3554156259"/>
                    </a:ext>
                  </a:extLst>
                </a:gridCol>
              </a:tblGrid>
              <a:tr h="54769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90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639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Специалитет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322665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Ординатура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Итого по </a:t>
                      </a:r>
                      <a:r>
                        <a:rPr lang="ru-RU" sz="1700" dirty="0" smtClean="0">
                          <a:effectLst/>
                        </a:rPr>
                        <a:t>очной </a:t>
                      </a:r>
                      <a:r>
                        <a:rPr lang="ru-RU" sz="1700" dirty="0">
                          <a:effectLst/>
                        </a:rPr>
                        <a:t>форме обучения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54%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37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115375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Результаты государственной итоговой аттестации </a:t>
            </a:r>
            <a:br>
              <a:rPr lang="ru-RU" b="1" dirty="0"/>
            </a:br>
            <a:r>
              <a:rPr lang="ru-RU" b="1" dirty="0"/>
              <a:t>по очно-заочной и заочной формам обучения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13169"/>
              </p:ext>
            </p:extLst>
          </p:nvPr>
        </p:nvGraphicFramePr>
        <p:xfrm>
          <a:off x="261764" y="1484784"/>
          <a:ext cx="11593291" cy="497373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881198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086871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1159329">
                  <a:extLst>
                    <a:ext uri="{9D8B030D-6E8A-4147-A177-3AD203B41FA5}">
                      <a16:colId xmlns:a16="http://schemas.microsoft.com/office/drawing/2014/main" xmlns="" val="2238181999"/>
                    </a:ext>
                  </a:extLst>
                </a:gridCol>
                <a:gridCol w="941955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086871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1304245">
                  <a:extLst>
                    <a:ext uri="{9D8B030D-6E8A-4147-A177-3AD203B41FA5}">
                      <a16:colId xmlns:a16="http://schemas.microsoft.com/office/drawing/2014/main" xmlns="" val="2960396476"/>
                    </a:ext>
                  </a:extLst>
                </a:gridCol>
                <a:gridCol w="941955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086871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  <a:gridCol w="1231788">
                  <a:extLst>
                    <a:ext uri="{9D8B030D-6E8A-4147-A177-3AD203B41FA5}">
                      <a16:colId xmlns:a16="http://schemas.microsoft.com/office/drawing/2014/main" xmlns="" val="3554156259"/>
                    </a:ext>
                  </a:extLst>
                </a:gridCol>
              </a:tblGrid>
              <a:tr h="54769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90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711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376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317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1229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Итого по очно-заочной и заочной формам обучения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574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536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7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115375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Результаты государственной итоговой аттестации </a:t>
            </a:r>
            <a:br>
              <a:rPr lang="ru-RU" b="1" dirty="0"/>
            </a:br>
            <a:r>
              <a:rPr lang="ru-RU" b="1" dirty="0"/>
              <a:t>по очно-заочной и заочной формам обучения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359142"/>
              </p:ext>
            </p:extLst>
          </p:nvPr>
        </p:nvGraphicFramePr>
        <p:xfrm>
          <a:off x="333772" y="1484784"/>
          <a:ext cx="11521281" cy="504574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23818199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9603964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xmlns="" val="3554156259"/>
                    </a:ext>
                  </a:extLst>
                </a:gridCol>
              </a:tblGrid>
              <a:tr h="54769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90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711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1229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очно-заочной и заочной формам обучения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30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115375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Результаты государственной итоговой аттестации </a:t>
            </a:r>
            <a:br>
              <a:rPr lang="ru-RU" b="1" dirty="0"/>
            </a:br>
            <a:r>
              <a:rPr lang="ru-RU" b="1" dirty="0"/>
              <a:t>по университету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07852"/>
              </p:ext>
            </p:extLst>
          </p:nvPr>
        </p:nvGraphicFramePr>
        <p:xfrm>
          <a:off x="333772" y="1484784"/>
          <a:ext cx="11521281" cy="511256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61047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975257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2381819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96039647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3554156259"/>
                    </a:ext>
                  </a:extLst>
                </a:gridCol>
              </a:tblGrid>
              <a:tr h="54769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90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дипломов с отличием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прошедших ГИА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639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1055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901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Специалитет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322665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Ординатура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1301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27%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1471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1366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12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115375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Результаты государственной итоговой аттестации </a:t>
            </a:r>
            <a:br>
              <a:rPr lang="ru-RU" b="1" dirty="0"/>
            </a:br>
            <a:r>
              <a:rPr lang="ru-RU" b="1" dirty="0"/>
              <a:t>по университету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20959"/>
              </p:ext>
            </p:extLst>
          </p:nvPr>
        </p:nvGraphicFramePr>
        <p:xfrm>
          <a:off x="333772" y="1484784"/>
          <a:ext cx="11521281" cy="511256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61047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1119273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23818199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96039647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xmlns="" val="3554156259"/>
                    </a:ext>
                  </a:extLst>
                </a:gridCol>
              </a:tblGrid>
              <a:tr h="54769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90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Сдали экзамен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Защитили ВКР на «отлично»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прошли ГИА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639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Специалитет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322665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Ординатура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48%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47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779</Words>
  <Application>Microsoft Office PowerPoint</Application>
  <PresentationFormat>Произвольный</PresentationFormat>
  <Paragraphs>370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Euphemia</vt:lpstr>
      <vt:lpstr>Times New Roman</vt:lpstr>
      <vt:lpstr>Математика 16 х 9</vt:lpstr>
      <vt:lpstr>Результаты государственной итоговой аттестации  по очной форме обучения</vt:lpstr>
      <vt:lpstr>Результаты государственной итоговой аттестации  по очной форме обучения</vt:lpstr>
      <vt:lpstr>Результаты государственной итоговой аттестации  по очно-заочной и заочной формам обучения</vt:lpstr>
      <vt:lpstr>Результаты государственной итоговой аттестации  по очно-заочной и заочной формам обучения</vt:lpstr>
      <vt:lpstr>Результаты государственной итоговой аттестации  по университету</vt:lpstr>
      <vt:lpstr>Результаты государственной итоговой аттестации  по университету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входного контроля обучающихся Калужского государственного университета им. К.Э. Циолковского    февраль 2019-2020 уч. года</dc:title>
  <dc:creator>Захарова Марина Владимировна</dc:creator>
  <cp:lastModifiedBy>Анна Петровна Бутенко</cp:lastModifiedBy>
  <cp:revision>219</cp:revision>
  <cp:lastPrinted>2025-07-04T11:37:50Z</cp:lastPrinted>
  <dcterms:created xsi:type="dcterms:W3CDTF">2020-05-15T15:18:11Z</dcterms:created>
  <dcterms:modified xsi:type="dcterms:W3CDTF">2025-07-04T11:38:46Z</dcterms:modified>
</cp:coreProperties>
</file>