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5" r:id="rId2"/>
    <p:sldId id="287" r:id="rId3"/>
    <p:sldId id="305" r:id="rId4"/>
    <p:sldId id="306" r:id="rId5"/>
    <p:sldId id="290" r:id="rId6"/>
    <p:sldId id="283" r:id="rId7"/>
    <p:sldId id="301" r:id="rId8"/>
    <p:sldId id="302" r:id="rId9"/>
    <p:sldId id="303" r:id="rId10"/>
    <p:sldId id="304" r:id="rId11"/>
    <p:sldId id="291" r:id="rId12"/>
  </p:sldIdLst>
  <p:sldSz cx="12188825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3300"/>
    <a:srgbClr val="66FF66"/>
    <a:srgbClr val="00CC00"/>
    <a:srgbClr val="FF0000"/>
    <a:srgbClr val="FF3300"/>
    <a:srgbClr val="00FF00"/>
    <a:srgbClr val="E9E9EA"/>
    <a:srgbClr val="5B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E0AF3-DC04-4DD4-B8AA-1DD41B22337F}" v="1" dt="2020-06-04T17:18:03.557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howGuides="1">
      <p:cViewPr>
        <p:scale>
          <a:sx n="70" d="100"/>
          <a:sy n="70" d="100"/>
        </p:scale>
        <p:origin x="1003" y="403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305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Захарова Марина Владимировна" userId="404c00d3-f621-46be-a6c5-8adac1492552" providerId="ADAL" clId="{F1EE0AF3-DC04-4DD4-B8AA-1DD41B22337F}"/>
    <pc:docChg chg="custSel modSld">
      <pc:chgData name="Захарова Марина Владимировна" userId="404c00d3-f621-46be-a6c5-8adac1492552" providerId="ADAL" clId="{F1EE0AF3-DC04-4DD4-B8AA-1DD41B22337F}" dt="2020-06-04T17:18:26.372" v="2" actId="1076"/>
      <pc:docMkLst>
        <pc:docMk/>
      </pc:docMkLst>
      <pc:sldChg chg="addSp delSp modSp mod">
        <pc:chgData name="Захарова Марина Владимировна" userId="404c00d3-f621-46be-a6c5-8adac1492552" providerId="ADAL" clId="{F1EE0AF3-DC04-4DD4-B8AA-1DD41B22337F}" dt="2020-06-04T17:18:26.372" v="2" actId="1076"/>
        <pc:sldMkLst>
          <pc:docMk/>
          <pc:sldMk cId="3060492166" sldId="288"/>
        </pc:sldMkLst>
        <pc:picChg chg="del">
          <ac:chgData name="Захарова Марина Владимировна" userId="404c00d3-f621-46be-a6c5-8adac1492552" providerId="ADAL" clId="{F1EE0AF3-DC04-4DD4-B8AA-1DD41B22337F}" dt="2020-06-04T17:17:57.128" v="0" actId="478"/>
          <ac:picMkLst>
            <pc:docMk/>
            <pc:sldMk cId="3060492166" sldId="288"/>
            <ac:picMk id="2" creationId="{0C1ABF22-4AF2-4EDE-86E7-AB05AC5D7513}"/>
          </ac:picMkLst>
        </pc:picChg>
        <pc:picChg chg="add mod">
          <ac:chgData name="Захарова Марина Владимировна" userId="404c00d3-f621-46be-a6c5-8adac1492552" providerId="ADAL" clId="{F1EE0AF3-DC04-4DD4-B8AA-1DD41B22337F}" dt="2020-06-04T17:18:26.372" v="2" actId="1076"/>
          <ac:picMkLst>
            <pc:docMk/>
            <pc:sldMk cId="3060492166" sldId="288"/>
            <ac:picMk id="3" creationId="{508D44F2-332A-4274-AB09-25B81BABCF4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6A044-4A9D-4F73-B830-D29800BA60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A405AB-A921-4147-8FD7-21844C8F6E0C}">
      <dgm:prSet phldrT="[Текст]" custT="1"/>
      <dgm:spPr/>
      <dgm:t>
        <a:bodyPr/>
        <a:lstStyle/>
        <a:p>
          <a:endParaRPr lang="ru-RU" sz="2000" b="1" dirty="0"/>
        </a:p>
        <a:p>
          <a:endParaRPr lang="ru-RU" sz="2000" b="1" dirty="0"/>
        </a:p>
        <a:p>
          <a:r>
            <a:rPr lang="ru-RU" sz="2000" b="1" dirty="0"/>
            <a:t>Образовательная платформа </a:t>
          </a:r>
          <a:r>
            <a:rPr lang="ru-RU" sz="2000" b="1" dirty="0" err="1"/>
            <a:t>Юрайт</a:t>
          </a:r>
          <a:r>
            <a:rPr lang="ru-RU" sz="2000" b="1" dirty="0"/>
            <a:t>, г. Москва</a:t>
          </a:r>
        </a:p>
      </dgm:t>
    </dgm:pt>
    <dgm:pt modelId="{8316C525-F7AC-4401-BFD3-D193BB52DB92}" type="parTrans" cxnId="{745863C8-B5C7-4C59-9542-915AE34B160B}">
      <dgm:prSet/>
      <dgm:spPr/>
      <dgm:t>
        <a:bodyPr/>
        <a:lstStyle/>
        <a:p>
          <a:endParaRPr lang="ru-RU"/>
        </a:p>
      </dgm:t>
    </dgm:pt>
    <dgm:pt modelId="{45B70FA6-2FE4-49D5-9BC5-CD3D3BE10396}" type="sibTrans" cxnId="{745863C8-B5C7-4C59-9542-915AE34B160B}">
      <dgm:prSet/>
      <dgm:spPr/>
      <dgm:t>
        <a:bodyPr/>
        <a:lstStyle/>
        <a:p>
          <a:endParaRPr lang="ru-RU"/>
        </a:p>
      </dgm:t>
    </dgm:pt>
    <dgm:pt modelId="{2E874B8C-07AC-4A80-9E90-E1074F837347}">
      <dgm:prSet phldrT="[Текст]" custT="1"/>
      <dgm:spPr/>
      <dgm:t>
        <a:bodyPr/>
        <a:lstStyle/>
        <a:p>
          <a:r>
            <a:rPr lang="ru-RU" sz="2000" dirty="0"/>
            <a:t>III Всероссийская открытая акция «Входное тестирование 2022»</a:t>
          </a:r>
        </a:p>
      </dgm:t>
    </dgm:pt>
    <dgm:pt modelId="{346691D8-C17B-4E76-9FEE-E70B81622FBA}" type="parTrans" cxnId="{45614079-A8F5-4344-92F1-2B70CBFA3A56}">
      <dgm:prSet/>
      <dgm:spPr/>
      <dgm:t>
        <a:bodyPr/>
        <a:lstStyle/>
        <a:p>
          <a:endParaRPr lang="ru-RU"/>
        </a:p>
      </dgm:t>
    </dgm:pt>
    <dgm:pt modelId="{5941361A-ED3A-43F6-AD18-DEE137EDF28F}" type="sibTrans" cxnId="{45614079-A8F5-4344-92F1-2B70CBFA3A56}">
      <dgm:prSet/>
      <dgm:spPr/>
      <dgm:t>
        <a:bodyPr/>
        <a:lstStyle/>
        <a:p>
          <a:endParaRPr lang="ru-RU"/>
        </a:p>
      </dgm:t>
    </dgm:pt>
    <dgm:pt modelId="{4DE94813-8854-4775-983C-7A2FF3B27DBF}">
      <dgm:prSet phldrT="[Текст]" custT="1"/>
      <dgm:spPr/>
      <dgm:t>
        <a:bodyPr/>
        <a:lstStyle/>
        <a:p>
          <a:endParaRPr lang="ru-RU" sz="2000" b="1" dirty="0"/>
        </a:p>
        <a:p>
          <a:r>
            <a:rPr lang="ru-RU" sz="2000" b="1" dirty="0"/>
            <a:t>Научно-исследовательский институт мониторинга качества образования, г. Йошкар-Ола</a:t>
          </a:r>
        </a:p>
      </dgm:t>
    </dgm:pt>
    <dgm:pt modelId="{27C66F95-9027-448D-8ABF-2C6ED85C23DC}" type="parTrans" cxnId="{B971819C-A8D9-41A6-BB81-ED80E58BA627}">
      <dgm:prSet/>
      <dgm:spPr/>
      <dgm:t>
        <a:bodyPr/>
        <a:lstStyle/>
        <a:p>
          <a:endParaRPr lang="ru-RU"/>
        </a:p>
      </dgm:t>
    </dgm:pt>
    <dgm:pt modelId="{A771EAB3-22BE-47B3-B32F-63184D28368B}" type="sibTrans" cxnId="{B971819C-A8D9-41A6-BB81-ED80E58BA627}">
      <dgm:prSet/>
      <dgm:spPr/>
      <dgm:t>
        <a:bodyPr/>
        <a:lstStyle/>
        <a:p>
          <a:endParaRPr lang="ru-RU"/>
        </a:p>
      </dgm:t>
    </dgm:pt>
    <dgm:pt modelId="{0F7F699A-B0EC-4F15-8A6D-F5C286BA03EE}">
      <dgm:prSet phldrT="[Текст]" custT="1"/>
      <dgm:spPr/>
      <dgm:t>
        <a:bodyPr/>
        <a:lstStyle/>
        <a:p>
          <a:r>
            <a:rPr lang="ru-RU" sz="2000" dirty="0"/>
            <a:t>Федеральный интернет-экзамен для выпускников бакалавриата (ФИЭБ) </a:t>
          </a:r>
        </a:p>
      </dgm:t>
    </dgm:pt>
    <dgm:pt modelId="{9DEBC6F6-7D2B-4F1A-B6ED-A42C61691521}" type="parTrans" cxnId="{37159EFB-7CAF-4980-B9B6-CD036E65EE02}">
      <dgm:prSet/>
      <dgm:spPr/>
      <dgm:t>
        <a:bodyPr/>
        <a:lstStyle/>
        <a:p>
          <a:endParaRPr lang="ru-RU"/>
        </a:p>
      </dgm:t>
    </dgm:pt>
    <dgm:pt modelId="{B75016F0-61D9-4A28-9BD0-2DD2A50BD843}" type="sibTrans" cxnId="{37159EFB-7CAF-4980-B9B6-CD036E65EE02}">
      <dgm:prSet/>
      <dgm:spPr/>
      <dgm:t>
        <a:bodyPr/>
        <a:lstStyle/>
        <a:p>
          <a:endParaRPr lang="ru-RU"/>
        </a:p>
      </dgm:t>
    </dgm:pt>
    <dgm:pt modelId="{B72405F8-AD19-4869-88D4-F14F5E8D231E}">
      <dgm:prSet phldrT="[Текст]" custT="1"/>
      <dgm:spPr/>
      <dgm:t>
        <a:bodyPr/>
        <a:lstStyle/>
        <a:p>
          <a:r>
            <a:rPr lang="ru-RU" sz="2000" dirty="0"/>
            <a:t>III Всероссийская акция «Тотальный экзамен»</a:t>
          </a:r>
        </a:p>
      </dgm:t>
    </dgm:pt>
    <dgm:pt modelId="{F366AA77-AE25-4E25-999F-58FD3AA4C39E}" type="parTrans" cxnId="{FE786484-4629-4364-B2F0-E16B0C6A1B19}">
      <dgm:prSet/>
      <dgm:spPr/>
      <dgm:t>
        <a:bodyPr/>
        <a:lstStyle/>
        <a:p>
          <a:endParaRPr lang="ru-RU"/>
        </a:p>
      </dgm:t>
    </dgm:pt>
    <dgm:pt modelId="{1721D58F-2584-42C5-96A1-18989DA0A61E}" type="sibTrans" cxnId="{FE786484-4629-4364-B2F0-E16B0C6A1B19}">
      <dgm:prSet/>
      <dgm:spPr/>
      <dgm:t>
        <a:bodyPr/>
        <a:lstStyle/>
        <a:p>
          <a:endParaRPr lang="ru-RU"/>
        </a:p>
      </dgm:t>
    </dgm:pt>
    <dgm:pt modelId="{E5313F06-CD27-4ABA-ADD7-E7250F4F3093}">
      <dgm:prSet phldrT="[Текст]" custT="1"/>
      <dgm:spPr/>
      <dgm:t>
        <a:bodyPr/>
        <a:lstStyle/>
        <a:p>
          <a:r>
            <a:rPr lang="ru-RU" sz="2000" dirty="0"/>
            <a:t>Федеральный интернет-экзамен в сфере профессионального образования в режиме ФЭПО-</a:t>
          </a:r>
          <a:r>
            <a:rPr lang="ru-RU" sz="2000" dirty="0" err="1"/>
            <a:t>pro</a:t>
          </a:r>
          <a:endParaRPr lang="ru-RU" sz="2000" dirty="0"/>
        </a:p>
      </dgm:t>
    </dgm:pt>
    <dgm:pt modelId="{5AD041D9-94F6-4D88-A3AB-31B841417CA0}" type="parTrans" cxnId="{E99AE8BE-F9BD-42B2-B01C-958F2A84AF45}">
      <dgm:prSet/>
      <dgm:spPr/>
      <dgm:t>
        <a:bodyPr/>
        <a:lstStyle/>
        <a:p>
          <a:endParaRPr lang="ru-RU"/>
        </a:p>
      </dgm:t>
    </dgm:pt>
    <dgm:pt modelId="{898A94FE-7B06-44FA-9DCE-089E8CE1B94D}" type="sibTrans" cxnId="{E99AE8BE-F9BD-42B2-B01C-958F2A84AF45}">
      <dgm:prSet/>
      <dgm:spPr/>
      <dgm:t>
        <a:bodyPr/>
        <a:lstStyle/>
        <a:p>
          <a:endParaRPr lang="ru-RU"/>
        </a:p>
      </dgm:t>
    </dgm:pt>
    <dgm:pt modelId="{6DB0D6C9-3052-4B41-A974-E3BC0B58BFB6}">
      <dgm:prSet phldrT="[Текст]" custT="1"/>
      <dgm:spPr/>
      <dgm:t>
        <a:bodyPr/>
        <a:lstStyle/>
        <a:p>
          <a:r>
            <a:rPr lang="ru-RU" sz="2000" dirty="0"/>
            <a:t>Федеральный интернет-экзамен в сфере профессионального образования (ФЭПО)</a:t>
          </a:r>
        </a:p>
      </dgm:t>
    </dgm:pt>
    <dgm:pt modelId="{F2D0953F-F102-4E85-B73D-7ED2F4AA71F6}" type="parTrans" cxnId="{632193B3-449C-49F8-BB37-FEE133E32D85}">
      <dgm:prSet/>
      <dgm:spPr/>
      <dgm:t>
        <a:bodyPr/>
        <a:lstStyle/>
        <a:p>
          <a:endParaRPr lang="ru-RU"/>
        </a:p>
      </dgm:t>
    </dgm:pt>
    <dgm:pt modelId="{ACCD18D7-87F8-400F-BAEE-80589060F5D5}" type="sibTrans" cxnId="{632193B3-449C-49F8-BB37-FEE133E32D85}">
      <dgm:prSet/>
      <dgm:spPr/>
      <dgm:t>
        <a:bodyPr/>
        <a:lstStyle/>
        <a:p>
          <a:endParaRPr lang="ru-RU"/>
        </a:p>
      </dgm:t>
    </dgm:pt>
    <dgm:pt modelId="{7B390834-F3E8-4576-909E-9950BFDF160F}" type="pres">
      <dgm:prSet presAssocID="{C2E6A044-4A9D-4F73-B830-D29800BA60FF}" presName="Name0" presStyleCnt="0">
        <dgm:presLayoutVars>
          <dgm:dir/>
          <dgm:animLvl val="lvl"/>
          <dgm:resizeHandles val="exact"/>
        </dgm:presLayoutVars>
      </dgm:prSet>
      <dgm:spPr/>
    </dgm:pt>
    <dgm:pt modelId="{3118602A-D523-488B-944D-A85FADD17CC4}" type="pres">
      <dgm:prSet presAssocID="{84A405AB-A921-4147-8FD7-21844C8F6E0C}" presName="linNode" presStyleCnt="0"/>
      <dgm:spPr/>
    </dgm:pt>
    <dgm:pt modelId="{98C8C686-886A-4F02-9DD8-D597AEFCB636}" type="pres">
      <dgm:prSet presAssocID="{84A405AB-A921-4147-8FD7-21844C8F6E0C}" presName="parentText" presStyleLbl="node1" presStyleIdx="0" presStyleCnt="2" custScaleX="129053" custLinFactNeighborX="-29" custLinFactNeighborY="-8">
        <dgm:presLayoutVars>
          <dgm:chMax val="1"/>
          <dgm:bulletEnabled val="1"/>
        </dgm:presLayoutVars>
      </dgm:prSet>
      <dgm:spPr/>
    </dgm:pt>
    <dgm:pt modelId="{64FD0593-978E-4804-852C-02DDA898726C}" type="pres">
      <dgm:prSet presAssocID="{84A405AB-A921-4147-8FD7-21844C8F6E0C}" presName="descendantText" presStyleLbl="alignAccFollowNode1" presStyleIdx="0" presStyleCnt="2" custScaleX="91786">
        <dgm:presLayoutVars>
          <dgm:bulletEnabled val="1"/>
        </dgm:presLayoutVars>
      </dgm:prSet>
      <dgm:spPr/>
    </dgm:pt>
    <dgm:pt modelId="{DEC498BE-AE6B-4E20-A7D6-14A250F3F4C0}" type="pres">
      <dgm:prSet presAssocID="{45B70FA6-2FE4-49D5-9BC5-CD3D3BE10396}" presName="sp" presStyleCnt="0"/>
      <dgm:spPr/>
    </dgm:pt>
    <dgm:pt modelId="{444D8FA5-DDDE-470B-9A52-B885AC8EFA0F}" type="pres">
      <dgm:prSet presAssocID="{4DE94813-8854-4775-983C-7A2FF3B27DBF}" presName="linNode" presStyleCnt="0"/>
      <dgm:spPr/>
    </dgm:pt>
    <dgm:pt modelId="{9CDCAC9F-10EB-471D-83D5-BBE1B7BB2C94}" type="pres">
      <dgm:prSet presAssocID="{4DE94813-8854-4775-983C-7A2FF3B27DBF}" presName="parentText" presStyleLbl="node1" presStyleIdx="1" presStyleCnt="2" custScaleX="149053">
        <dgm:presLayoutVars>
          <dgm:chMax val="1"/>
          <dgm:bulletEnabled val="1"/>
        </dgm:presLayoutVars>
      </dgm:prSet>
      <dgm:spPr/>
    </dgm:pt>
    <dgm:pt modelId="{89DAC99C-7561-4DD4-BE6C-2ADD5C8613AE}" type="pres">
      <dgm:prSet presAssocID="{4DE94813-8854-4775-983C-7A2FF3B27DBF}" presName="descendantText" presStyleLbl="alignAccFollowNode1" presStyleIdx="1" presStyleCnt="2" custScaleY="190276">
        <dgm:presLayoutVars>
          <dgm:bulletEnabled val="1"/>
        </dgm:presLayoutVars>
      </dgm:prSet>
      <dgm:spPr/>
    </dgm:pt>
  </dgm:ptLst>
  <dgm:cxnLst>
    <dgm:cxn modelId="{8E991624-DC0B-4C71-9855-BA19DFB72C6D}" type="presOf" srcId="{C2E6A044-4A9D-4F73-B830-D29800BA60FF}" destId="{7B390834-F3E8-4576-909E-9950BFDF160F}" srcOrd="0" destOrd="0" presId="urn:microsoft.com/office/officeart/2005/8/layout/vList5"/>
    <dgm:cxn modelId="{5099236B-3507-4700-B22C-01128259090F}" type="presOf" srcId="{6DB0D6C9-3052-4B41-A974-E3BC0B58BFB6}" destId="{89DAC99C-7561-4DD4-BE6C-2ADD5C8613AE}" srcOrd="0" destOrd="2" presId="urn:microsoft.com/office/officeart/2005/8/layout/vList5"/>
    <dgm:cxn modelId="{B44DB372-B31A-4137-ADB1-9C803A574899}" type="presOf" srcId="{2E874B8C-07AC-4A80-9E90-E1074F837347}" destId="{64FD0593-978E-4804-852C-02DDA898726C}" srcOrd="0" destOrd="0" presId="urn:microsoft.com/office/officeart/2005/8/layout/vList5"/>
    <dgm:cxn modelId="{72803276-609B-4124-80C7-BF720BBB383B}" type="presOf" srcId="{E5313F06-CD27-4ABA-ADD7-E7250F4F3093}" destId="{89DAC99C-7561-4DD4-BE6C-2ADD5C8613AE}" srcOrd="0" destOrd="1" presId="urn:microsoft.com/office/officeart/2005/8/layout/vList5"/>
    <dgm:cxn modelId="{45614079-A8F5-4344-92F1-2B70CBFA3A56}" srcId="{84A405AB-A921-4147-8FD7-21844C8F6E0C}" destId="{2E874B8C-07AC-4A80-9E90-E1074F837347}" srcOrd="0" destOrd="0" parTransId="{346691D8-C17B-4E76-9FEE-E70B81622FBA}" sibTransId="{5941361A-ED3A-43F6-AD18-DEE137EDF28F}"/>
    <dgm:cxn modelId="{FE786484-4629-4364-B2F0-E16B0C6A1B19}" srcId="{84A405AB-A921-4147-8FD7-21844C8F6E0C}" destId="{B72405F8-AD19-4869-88D4-F14F5E8D231E}" srcOrd="1" destOrd="0" parTransId="{F366AA77-AE25-4E25-999F-58FD3AA4C39E}" sibTransId="{1721D58F-2584-42C5-96A1-18989DA0A61E}"/>
    <dgm:cxn modelId="{B971819C-A8D9-41A6-BB81-ED80E58BA627}" srcId="{C2E6A044-4A9D-4F73-B830-D29800BA60FF}" destId="{4DE94813-8854-4775-983C-7A2FF3B27DBF}" srcOrd="1" destOrd="0" parTransId="{27C66F95-9027-448D-8ABF-2C6ED85C23DC}" sibTransId="{A771EAB3-22BE-47B3-B32F-63184D28368B}"/>
    <dgm:cxn modelId="{204A9B9D-32E6-449E-A5AB-49F699F4DAD1}" type="presOf" srcId="{B72405F8-AD19-4869-88D4-F14F5E8D231E}" destId="{64FD0593-978E-4804-852C-02DDA898726C}" srcOrd="0" destOrd="1" presId="urn:microsoft.com/office/officeart/2005/8/layout/vList5"/>
    <dgm:cxn modelId="{632193B3-449C-49F8-BB37-FEE133E32D85}" srcId="{4DE94813-8854-4775-983C-7A2FF3B27DBF}" destId="{6DB0D6C9-3052-4B41-A974-E3BC0B58BFB6}" srcOrd="2" destOrd="0" parTransId="{F2D0953F-F102-4E85-B73D-7ED2F4AA71F6}" sibTransId="{ACCD18D7-87F8-400F-BAEE-80589060F5D5}"/>
    <dgm:cxn modelId="{E99AE8BE-F9BD-42B2-B01C-958F2A84AF45}" srcId="{4DE94813-8854-4775-983C-7A2FF3B27DBF}" destId="{E5313F06-CD27-4ABA-ADD7-E7250F4F3093}" srcOrd="1" destOrd="0" parTransId="{5AD041D9-94F6-4D88-A3AB-31B841417CA0}" sibTransId="{898A94FE-7B06-44FA-9DCE-089E8CE1B94D}"/>
    <dgm:cxn modelId="{745863C8-B5C7-4C59-9542-915AE34B160B}" srcId="{C2E6A044-4A9D-4F73-B830-D29800BA60FF}" destId="{84A405AB-A921-4147-8FD7-21844C8F6E0C}" srcOrd="0" destOrd="0" parTransId="{8316C525-F7AC-4401-BFD3-D193BB52DB92}" sibTransId="{45B70FA6-2FE4-49D5-9BC5-CD3D3BE10396}"/>
    <dgm:cxn modelId="{2B1883CD-13F7-446B-BA8B-F003C6CCCB2A}" type="presOf" srcId="{0F7F699A-B0EC-4F15-8A6D-F5C286BA03EE}" destId="{89DAC99C-7561-4DD4-BE6C-2ADD5C8613AE}" srcOrd="0" destOrd="0" presId="urn:microsoft.com/office/officeart/2005/8/layout/vList5"/>
    <dgm:cxn modelId="{610054D9-A52F-4BC1-BF0C-25ED78843DC2}" type="presOf" srcId="{4DE94813-8854-4775-983C-7A2FF3B27DBF}" destId="{9CDCAC9F-10EB-471D-83D5-BBE1B7BB2C94}" srcOrd="0" destOrd="0" presId="urn:microsoft.com/office/officeart/2005/8/layout/vList5"/>
    <dgm:cxn modelId="{6665B6E1-A3A3-4D56-AF10-E769E2836777}" type="presOf" srcId="{84A405AB-A921-4147-8FD7-21844C8F6E0C}" destId="{98C8C686-886A-4F02-9DD8-D597AEFCB636}" srcOrd="0" destOrd="0" presId="urn:microsoft.com/office/officeart/2005/8/layout/vList5"/>
    <dgm:cxn modelId="{37159EFB-7CAF-4980-B9B6-CD036E65EE02}" srcId="{4DE94813-8854-4775-983C-7A2FF3B27DBF}" destId="{0F7F699A-B0EC-4F15-8A6D-F5C286BA03EE}" srcOrd="0" destOrd="0" parTransId="{9DEBC6F6-7D2B-4F1A-B6ED-A42C61691521}" sibTransId="{B75016F0-61D9-4A28-9BD0-2DD2A50BD843}"/>
    <dgm:cxn modelId="{34FDC911-686E-43C2-883E-52A8FC71E057}" type="presParOf" srcId="{7B390834-F3E8-4576-909E-9950BFDF160F}" destId="{3118602A-D523-488B-944D-A85FADD17CC4}" srcOrd="0" destOrd="0" presId="urn:microsoft.com/office/officeart/2005/8/layout/vList5"/>
    <dgm:cxn modelId="{57756D3E-4BB5-474D-B1E7-D18318595320}" type="presParOf" srcId="{3118602A-D523-488B-944D-A85FADD17CC4}" destId="{98C8C686-886A-4F02-9DD8-D597AEFCB636}" srcOrd="0" destOrd="0" presId="urn:microsoft.com/office/officeart/2005/8/layout/vList5"/>
    <dgm:cxn modelId="{48401117-E235-4532-8B5D-9C2655A7E0A3}" type="presParOf" srcId="{3118602A-D523-488B-944D-A85FADD17CC4}" destId="{64FD0593-978E-4804-852C-02DDA898726C}" srcOrd="1" destOrd="0" presId="urn:microsoft.com/office/officeart/2005/8/layout/vList5"/>
    <dgm:cxn modelId="{39888C12-15E4-4DEE-8030-A5C41CE4D664}" type="presParOf" srcId="{7B390834-F3E8-4576-909E-9950BFDF160F}" destId="{DEC498BE-AE6B-4E20-A7D6-14A250F3F4C0}" srcOrd="1" destOrd="0" presId="urn:microsoft.com/office/officeart/2005/8/layout/vList5"/>
    <dgm:cxn modelId="{D2317088-D38D-495E-9EBF-8E5A6EEE30CA}" type="presParOf" srcId="{7B390834-F3E8-4576-909E-9950BFDF160F}" destId="{444D8FA5-DDDE-470B-9A52-B885AC8EFA0F}" srcOrd="2" destOrd="0" presId="urn:microsoft.com/office/officeart/2005/8/layout/vList5"/>
    <dgm:cxn modelId="{01CA40D6-6A4F-4724-A703-E9FBBD0A2068}" type="presParOf" srcId="{444D8FA5-DDDE-470B-9A52-B885AC8EFA0F}" destId="{9CDCAC9F-10EB-471D-83D5-BBE1B7BB2C94}" srcOrd="0" destOrd="0" presId="urn:microsoft.com/office/officeart/2005/8/layout/vList5"/>
    <dgm:cxn modelId="{CA7798F1-4B99-407E-A2C2-1BBE73AE5D9E}" type="presParOf" srcId="{444D8FA5-DDDE-470B-9A52-B885AC8EFA0F}" destId="{89DAC99C-7561-4DD4-BE6C-2ADD5C8613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6A044-4A9D-4F73-B830-D29800BA60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90834-F3E8-4576-909E-9950BFDF160F}" type="pres">
      <dgm:prSet presAssocID="{C2E6A044-4A9D-4F73-B830-D29800BA60F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E991624-DC0B-4C71-9855-BA19DFB72C6D}" type="presOf" srcId="{C2E6A044-4A9D-4F73-B830-D29800BA60FF}" destId="{7B390834-F3E8-4576-909E-9950BFDF160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2EBAA-03EF-478E-B93C-02C2D5679C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40D21-6B94-4A41-9D8D-3DF6684BDDEB}">
      <dgm:prSet phldrT="[Текст]" custT="1"/>
      <dgm:spPr/>
      <dgm:t>
        <a:bodyPr/>
        <a:lstStyle/>
        <a:p>
          <a:r>
            <a:rPr lang="ru-RU" sz="1700" b="1" dirty="0"/>
            <a:t>09.03.02 Информационные системы и технологии – 66,7% именных сертификатов</a:t>
          </a:r>
        </a:p>
      </dgm:t>
    </dgm:pt>
    <dgm:pt modelId="{5CC6AA53-1520-45B2-987C-F5321CF5256B}" type="parTrans" cxnId="{A2035472-5E98-44D9-98FD-9FADA65610A2}">
      <dgm:prSet/>
      <dgm:spPr/>
      <dgm:t>
        <a:bodyPr/>
        <a:lstStyle/>
        <a:p>
          <a:endParaRPr lang="ru-RU"/>
        </a:p>
      </dgm:t>
    </dgm:pt>
    <dgm:pt modelId="{8383DB92-C766-421C-BD1B-6DA47306561C}" type="sibTrans" cxnId="{A2035472-5E98-44D9-98FD-9FADA65610A2}">
      <dgm:prSet/>
      <dgm:spPr/>
      <dgm:t>
        <a:bodyPr/>
        <a:lstStyle/>
        <a:p>
          <a:endParaRPr lang="ru-RU"/>
        </a:p>
      </dgm:t>
    </dgm:pt>
    <dgm:pt modelId="{6B6EB18B-F08E-4A67-87A9-B0FD4A38A2B7}">
      <dgm:prSet phldrT="[Текст]" custT="1"/>
      <dgm:spPr/>
      <dgm:t>
        <a:bodyPr/>
        <a:lstStyle/>
        <a:p>
          <a:r>
            <a:rPr lang="ru-RU" sz="1700" b="1" dirty="0"/>
            <a:t>Педагогический анализ результатов ФИЭБ </a:t>
          </a:r>
        </a:p>
      </dgm:t>
    </dgm:pt>
    <dgm:pt modelId="{A7AE98CC-6F81-4E50-B5F2-5307B4B6C5D8}" type="parTrans" cxnId="{55960F68-008C-4E9C-9D78-AD1903B7EE3C}">
      <dgm:prSet/>
      <dgm:spPr/>
      <dgm:t>
        <a:bodyPr/>
        <a:lstStyle/>
        <a:p>
          <a:endParaRPr lang="ru-RU"/>
        </a:p>
      </dgm:t>
    </dgm:pt>
    <dgm:pt modelId="{3A52E2D9-73DD-4368-9971-36D0D0CC2803}" type="sibTrans" cxnId="{55960F68-008C-4E9C-9D78-AD1903B7EE3C}">
      <dgm:prSet/>
      <dgm:spPr/>
      <dgm:t>
        <a:bodyPr/>
        <a:lstStyle/>
        <a:p>
          <a:endParaRPr lang="ru-RU"/>
        </a:p>
      </dgm:t>
    </dgm:pt>
    <dgm:pt modelId="{F3256218-0CC9-428D-8A55-8B3C5AFFFC40}">
      <dgm:prSet phldrT="[Текст]" custT="1"/>
      <dgm:spPr/>
      <dgm:t>
        <a:bodyPr/>
        <a:lstStyle/>
        <a:p>
          <a:r>
            <a:rPr lang="ru-RU" sz="1500" b="1" dirty="0"/>
            <a:t>Фотография студентки группы Б-ФКБЖ-51, получившей золотой сертификат, размещена на сайте bakalavr.i-exam.ru в разделе «Лучшие результаты ФИЭБ-2023»</a:t>
          </a:r>
        </a:p>
      </dgm:t>
    </dgm:pt>
    <dgm:pt modelId="{7FB4707F-3818-4232-B00C-26517951C33E}" type="parTrans" cxnId="{E532566A-803C-4583-9381-FC35B8741045}">
      <dgm:prSet/>
      <dgm:spPr/>
      <dgm:t>
        <a:bodyPr/>
        <a:lstStyle/>
        <a:p>
          <a:endParaRPr lang="ru-RU"/>
        </a:p>
      </dgm:t>
    </dgm:pt>
    <dgm:pt modelId="{F6FE2A99-8A05-44F9-A223-ED87EA0990DF}" type="sibTrans" cxnId="{E532566A-803C-4583-9381-FC35B8741045}">
      <dgm:prSet/>
      <dgm:spPr/>
      <dgm:t>
        <a:bodyPr/>
        <a:lstStyle/>
        <a:p>
          <a:endParaRPr lang="ru-RU"/>
        </a:p>
      </dgm:t>
    </dgm:pt>
    <dgm:pt modelId="{D857EDFD-602C-4A1F-BBA4-5C723F6DBC9F}" type="pres">
      <dgm:prSet presAssocID="{ECF2EBAA-03EF-478E-B93C-02C2D5679CE9}" presName="Name0" presStyleCnt="0">
        <dgm:presLayoutVars>
          <dgm:chMax val="7"/>
          <dgm:chPref val="7"/>
          <dgm:dir/>
        </dgm:presLayoutVars>
      </dgm:prSet>
      <dgm:spPr/>
    </dgm:pt>
    <dgm:pt modelId="{A3170330-078D-4680-A3F8-3EA13FFA966D}" type="pres">
      <dgm:prSet presAssocID="{ECF2EBAA-03EF-478E-B93C-02C2D5679CE9}" presName="Name1" presStyleCnt="0"/>
      <dgm:spPr/>
    </dgm:pt>
    <dgm:pt modelId="{29CA5189-764E-460F-ABF6-2E72877FA3DE}" type="pres">
      <dgm:prSet presAssocID="{ECF2EBAA-03EF-478E-B93C-02C2D5679CE9}" presName="cycle" presStyleCnt="0"/>
      <dgm:spPr/>
    </dgm:pt>
    <dgm:pt modelId="{698B2289-8BF7-4A59-9F35-8B7282045A58}" type="pres">
      <dgm:prSet presAssocID="{ECF2EBAA-03EF-478E-B93C-02C2D5679CE9}" presName="srcNode" presStyleLbl="node1" presStyleIdx="0" presStyleCnt="3"/>
      <dgm:spPr/>
    </dgm:pt>
    <dgm:pt modelId="{53F4F4E2-B8F7-4C84-85F3-C7F771221AA8}" type="pres">
      <dgm:prSet presAssocID="{ECF2EBAA-03EF-478E-B93C-02C2D5679CE9}" presName="conn" presStyleLbl="parChTrans1D2" presStyleIdx="0" presStyleCnt="1"/>
      <dgm:spPr/>
    </dgm:pt>
    <dgm:pt modelId="{9B14AB1D-910E-4E80-9F36-EDD391FEDEA1}" type="pres">
      <dgm:prSet presAssocID="{ECF2EBAA-03EF-478E-B93C-02C2D5679CE9}" presName="extraNode" presStyleLbl="node1" presStyleIdx="0" presStyleCnt="3"/>
      <dgm:spPr/>
    </dgm:pt>
    <dgm:pt modelId="{A30124B0-068C-49B9-BC7F-495B54D71689}" type="pres">
      <dgm:prSet presAssocID="{ECF2EBAA-03EF-478E-B93C-02C2D5679CE9}" presName="dstNode" presStyleLbl="node1" presStyleIdx="0" presStyleCnt="3"/>
      <dgm:spPr/>
    </dgm:pt>
    <dgm:pt modelId="{02249B28-2F68-415A-9ED1-BBE279C7FAF4}" type="pres">
      <dgm:prSet presAssocID="{6F240D21-6B94-4A41-9D8D-3DF6684BDDEB}" presName="text_1" presStyleLbl="node1" presStyleIdx="0" presStyleCnt="3">
        <dgm:presLayoutVars>
          <dgm:bulletEnabled val="1"/>
        </dgm:presLayoutVars>
      </dgm:prSet>
      <dgm:spPr/>
    </dgm:pt>
    <dgm:pt modelId="{E4622324-5E67-4FC8-8607-F7F9FA9D4824}" type="pres">
      <dgm:prSet presAssocID="{6F240D21-6B94-4A41-9D8D-3DF6684BDDEB}" presName="accent_1" presStyleCnt="0"/>
      <dgm:spPr/>
    </dgm:pt>
    <dgm:pt modelId="{88D7C505-A923-42AF-8198-E8B0E81889BF}" type="pres">
      <dgm:prSet presAssocID="{6F240D21-6B94-4A41-9D8D-3DF6684BDDEB}" presName="accentRepeatNode" presStyleLbl="solidFgAcc1" presStyleIdx="0" presStyleCnt="3"/>
      <dgm:spPr/>
    </dgm:pt>
    <dgm:pt modelId="{915694B2-263B-403B-86BA-CF2992B3D35C}" type="pres">
      <dgm:prSet presAssocID="{6B6EB18B-F08E-4A67-87A9-B0FD4A38A2B7}" presName="text_2" presStyleLbl="node1" presStyleIdx="1" presStyleCnt="3">
        <dgm:presLayoutVars>
          <dgm:bulletEnabled val="1"/>
        </dgm:presLayoutVars>
      </dgm:prSet>
      <dgm:spPr/>
    </dgm:pt>
    <dgm:pt modelId="{7D72C8D7-217D-4B76-9BC2-A61217CBA94D}" type="pres">
      <dgm:prSet presAssocID="{6B6EB18B-F08E-4A67-87A9-B0FD4A38A2B7}" presName="accent_2" presStyleCnt="0"/>
      <dgm:spPr/>
    </dgm:pt>
    <dgm:pt modelId="{EF9489F3-6518-4647-BB97-C08738627E03}" type="pres">
      <dgm:prSet presAssocID="{6B6EB18B-F08E-4A67-87A9-B0FD4A38A2B7}" presName="accentRepeatNode" presStyleLbl="solidFgAcc1" presStyleIdx="1" presStyleCnt="3"/>
      <dgm:spPr/>
    </dgm:pt>
    <dgm:pt modelId="{816CDFE2-D3DD-4A4F-B553-315E79D28EFF}" type="pres">
      <dgm:prSet presAssocID="{F3256218-0CC9-428D-8A55-8B3C5AFFFC40}" presName="text_3" presStyleLbl="node1" presStyleIdx="2" presStyleCnt="3">
        <dgm:presLayoutVars>
          <dgm:bulletEnabled val="1"/>
        </dgm:presLayoutVars>
      </dgm:prSet>
      <dgm:spPr/>
    </dgm:pt>
    <dgm:pt modelId="{4DEEF612-8246-4AFE-80EB-74C3716F638A}" type="pres">
      <dgm:prSet presAssocID="{F3256218-0CC9-428D-8A55-8B3C5AFFFC40}" presName="accent_3" presStyleCnt="0"/>
      <dgm:spPr/>
    </dgm:pt>
    <dgm:pt modelId="{AF5CF96B-F020-4C30-B67C-DA7C0AF79197}" type="pres">
      <dgm:prSet presAssocID="{F3256218-0CC9-428D-8A55-8B3C5AFFFC40}" presName="accentRepeatNode" presStyleLbl="solidFgAcc1" presStyleIdx="2" presStyleCnt="3"/>
      <dgm:spPr/>
    </dgm:pt>
  </dgm:ptLst>
  <dgm:cxnLst>
    <dgm:cxn modelId="{1A624C17-8418-4260-8A47-93D609A26829}" type="presOf" srcId="{6B6EB18B-F08E-4A67-87A9-B0FD4A38A2B7}" destId="{915694B2-263B-403B-86BA-CF2992B3D35C}" srcOrd="0" destOrd="0" presId="urn:microsoft.com/office/officeart/2008/layout/VerticalCurvedList"/>
    <dgm:cxn modelId="{3DB7891D-C5CF-4E33-B5E8-44B1B7A6B59E}" type="presOf" srcId="{F3256218-0CC9-428D-8A55-8B3C5AFFFC40}" destId="{816CDFE2-D3DD-4A4F-B553-315E79D28EFF}" srcOrd="0" destOrd="0" presId="urn:microsoft.com/office/officeart/2008/layout/VerticalCurvedList"/>
    <dgm:cxn modelId="{55960F68-008C-4E9C-9D78-AD1903B7EE3C}" srcId="{ECF2EBAA-03EF-478E-B93C-02C2D5679CE9}" destId="{6B6EB18B-F08E-4A67-87A9-B0FD4A38A2B7}" srcOrd="1" destOrd="0" parTransId="{A7AE98CC-6F81-4E50-B5F2-5307B4B6C5D8}" sibTransId="{3A52E2D9-73DD-4368-9971-36D0D0CC2803}"/>
    <dgm:cxn modelId="{E532566A-803C-4583-9381-FC35B8741045}" srcId="{ECF2EBAA-03EF-478E-B93C-02C2D5679CE9}" destId="{F3256218-0CC9-428D-8A55-8B3C5AFFFC40}" srcOrd="2" destOrd="0" parTransId="{7FB4707F-3818-4232-B00C-26517951C33E}" sibTransId="{F6FE2A99-8A05-44F9-A223-ED87EA0990DF}"/>
    <dgm:cxn modelId="{A2035472-5E98-44D9-98FD-9FADA65610A2}" srcId="{ECF2EBAA-03EF-478E-B93C-02C2D5679CE9}" destId="{6F240D21-6B94-4A41-9D8D-3DF6684BDDEB}" srcOrd="0" destOrd="0" parTransId="{5CC6AA53-1520-45B2-987C-F5321CF5256B}" sibTransId="{8383DB92-C766-421C-BD1B-6DA47306561C}"/>
    <dgm:cxn modelId="{BBC2AAA7-FC1A-40F2-81DE-3353DB4C5693}" type="presOf" srcId="{ECF2EBAA-03EF-478E-B93C-02C2D5679CE9}" destId="{D857EDFD-602C-4A1F-BBA4-5C723F6DBC9F}" srcOrd="0" destOrd="0" presId="urn:microsoft.com/office/officeart/2008/layout/VerticalCurvedList"/>
    <dgm:cxn modelId="{52A666AA-E8D7-4EF3-BFA0-2FF9E80F5652}" type="presOf" srcId="{6F240D21-6B94-4A41-9D8D-3DF6684BDDEB}" destId="{02249B28-2F68-415A-9ED1-BBE279C7FAF4}" srcOrd="0" destOrd="0" presId="urn:microsoft.com/office/officeart/2008/layout/VerticalCurvedList"/>
    <dgm:cxn modelId="{9EFA2BC3-1D05-40EA-B11C-8146F8B5681C}" type="presOf" srcId="{8383DB92-C766-421C-BD1B-6DA47306561C}" destId="{53F4F4E2-B8F7-4C84-85F3-C7F771221AA8}" srcOrd="0" destOrd="0" presId="urn:microsoft.com/office/officeart/2008/layout/VerticalCurvedList"/>
    <dgm:cxn modelId="{23A4224A-2069-441F-BBB6-48A44A7D90F4}" type="presParOf" srcId="{D857EDFD-602C-4A1F-BBA4-5C723F6DBC9F}" destId="{A3170330-078D-4680-A3F8-3EA13FFA966D}" srcOrd="0" destOrd="0" presId="urn:microsoft.com/office/officeart/2008/layout/VerticalCurvedList"/>
    <dgm:cxn modelId="{89ADBE17-2E5D-4F5C-A451-2E908F711817}" type="presParOf" srcId="{A3170330-078D-4680-A3F8-3EA13FFA966D}" destId="{29CA5189-764E-460F-ABF6-2E72877FA3DE}" srcOrd="0" destOrd="0" presId="urn:microsoft.com/office/officeart/2008/layout/VerticalCurvedList"/>
    <dgm:cxn modelId="{EC45CEAE-B804-47D8-A7D9-CFA0486917A7}" type="presParOf" srcId="{29CA5189-764E-460F-ABF6-2E72877FA3DE}" destId="{698B2289-8BF7-4A59-9F35-8B7282045A58}" srcOrd="0" destOrd="0" presId="urn:microsoft.com/office/officeart/2008/layout/VerticalCurvedList"/>
    <dgm:cxn modelId="{84AD7BB5-B389-4541-8E8D-CDB8F0AA8E77}" type="presParOf" srcId="{29CA5189-764E-460F-ABF6-2E72877FA3DE}" destId="{53F4F4E2-B8F7-4C84-85F3-C7F771221AA8}" srcOrd="1" destOrd="0" presId="urn:microsoft.com/office/officeart/2008/layout/VerticalCurvedList"/>
    <dgm:cxn modelId="{4B3B65AF-C9CD-4F54-A691-D40CEACE5C8F}" type="presParOf" srcId="{29CA5189-764E-460F-ABF6-2E72877FA3DE}" destId="{9B14AB1D-910E-4E80-9F36-EDD391FEDEA1}" srcOrd="2" destOrd="0" presId="urn:microsoft.com/office/officeart/2008/layout/VerticalCurvedList"/>
    <dgm:cxn modelId="{AC12A108-04CA-45F2-9D8C-7DAF4E65D241}" type="presParOf" srcId="{29CA5189-764E-460F-ABF6-2E72877FA3DE}" destId="{A30124B0-068C-49B9-BC7F-495B54D71689}" srcOrd="3" destOrd="0" presId="urn:microsoft.com/office/officeart/2008/layout/VerticalCurvedList"/>
    <dgm:cxn modelId="{C8638D7E-2961-4F8C-99E4-84201A7FF2EA}" type="presParOf" srcId="{A3170330-078D-4680-A3F8-3EA13FFA966D}" destId="{02249B28-2F68-415A-9ED1-BBE279C7FAF4}" srcOrd="1" destOrd="0" presId="urn:microsoft.com/office/officeart/2008/layout/VerticalCurvedList"/>
    <dgm:cxn modelId="{1DCE7912-C5FE-4E14-9F41-6F7DA6189D66}" type="presParOf" srcId="{A3170330-078D-4680-A3F8-3EA13FFA966D}" destId="{E4622324-5E67-4FC8-8607-F7F9FA9D4824}" srcOrd="2" destOrd="0" presId="urn:microsoft.com/office/officeart/2008/layout/VerticalCurvedList"/>
    <dgm:cxn modelId="{73ECD490-0F87-4BEC-8A60-C1FF12A0C229}" type="presParOf" srcId="{E4622324-5E67-4FC8-8607-F7F9FA9D4824}" destId="{88D7C505-A923-42AF-8198-E8B0E81889BF}" srcOrd="0" destOrd="0" presId="urn:microsoft.com/office/officeart/2008/layout/VerticalCurvedList"/>
    <dgm:cxn modelId="{EC6026FC-0673-43AC-8580-FA360C9971F7}" type="presParOf" srcId="{A3170330-078D-4680-A3F8-3EA13FFA966D}" destId="{915694B2-263B-403B-86BA-CF2992B3D35C}" srcOrd="3" destOrd="0" presId="urn:microsoft.com/office/officeart/2008/layout/VerticalCurvedList"/>
    <dgm:cxn modelId="{2E3BEE1B-1512-4DDD-ADD3-AA3DDADC9835}" type="presParOf" srcId="{A3170330-078D-4680-A3F8-3EA13FFA966D}" destId="{7D72C8D7-217D-4B76-9BC2-A61217CBA94D}" srcOrd="4" destOrd="0" presId="urn:microsoft.com/office/officeart/2008/layout/VerticalCurvedList"/>
    <dgm:cxn modelId="{74B69695-1D21-451C-B2AE-D9A53DEED7CD}" type="presParOf" srcId="{7D72C8D7-217D-4B76-9BC2-A61217CBA94D}" destId="{EF9489F3-6518-4647-BB97-C08738627E03}" srcOrd="0" destOrd="0" presId="urn:microsoft.com/office/officeart/2008/layout/VerticalCurvedList"/>
    <dgm:cxn modelId="{D600DA0C-F2FC-4A78-80F7-F58B6D45C939}" type="presParOf" srcId="{A3170330-078D-4680-A3F8-3EA13FFA966D}" destId="{816CDFE2-D3DD-4A4F-B553-315E79D28EFF}" srcOrd="5" destOrd="0" presId="urn:microsoft.com/office/officeart/2008/layout/VerticalCurvedList"/>
    <dgm:cxn modelId="{89C5A86A-0088-4F6C-A653-0EBCE89AD63A}" type="presParOf" srcId="{A3170330-078D-4680-A3F8-3EA13FFA966D}" destId="{4DEEF612-8246-4AFE-80EB-74C3716F638A}" srcOrd="6" destOrd="0" presId="urn:microsoft.com/office/officeart/2008/layout/VerticalCurvedList"/>
    <dgm:cxn modelId="{47BB7FB3-33CC-459A-9949-C2E764CD042D}" type="presParOf" srcId="{4DEEF612-8246-4AFE-80EB-74C3716F638A}" destId="{AF5CF96B-F020-4C30-B67C-DA7C0AF791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E6A044-4A9D-4F73-B830-D29800BA60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90834-F3E8-4576-909E-9950BFDF160F}" type="pres">
      <dgm:prSet presAssocID="{C2E6A044-4A9D-4F73-B830-D29800BA60F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E991624-DC0B-4C71-9855-BA19DFB72C6D}" type="presOf" srcId="{C2E6A044-4A9D-4F73-B830-D29800BA60FF}" destId="{7B390834-F3E8-4576-909E-9950BFDF160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F2EBAA-03EF-478E-B93C-02C2D5679C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40D21-6B94-4A41-9D8D-3DF6684BDDEB}">
      <dgm:prSet phldrT="[Текст]" custT="1"/>
      <dgm:spPr/>
      <dgm:t>
        <a:bodyPr/>
        <a:lstStyle/>
        <a:p>
          <a:r>
            <a:rPr lang="ru-RU" sz="2000" b="1" dirty="0"/>
            <a:t>21.03.02 Землеустройство и кадастры – 63,6% именных сертификатов</a:t>
          </a:r>
        </a:p>
      </dgm:t>
    </dgm:pt>
    <dgm:pt modelId="{5CC6AA53-1520-45B2-987C-F5321CF5256B}" type="parTrans" cxnId="{A2035472-5E98-44D9-98FD-9FADA65610A2}">
      <dgm:prSet/>
      <dgm:spPr/>
      <dgm:t>
        <a:bodyPr/>
        <a:lstStyle/>
        <a:p>
          <a:endParaRPr lang="ru-RU"/>
        </a:p>
      </dgm:t>
    </dgm:pt>
    <dgm:pt modelId="{8383DB92-C766-421C-BD1B-6DA47306561C}" type="sibTrans" cxnId="{A2035472-5E98-44D9-98FD-9FADA65610A2}">
      <dgm:prSet/>
      <dgm:spPr/>
      <dgm:t>
        <a:bodyPr/>
        <a:lstStyle/>
        <a:p>
          <a:endParaRPr lang="ru-RU"/>
        </a:p>
      </dgm:t>
    </dgm:pt>
    <dgm:pt modelId="{6B6EB18B-F08E-4A67-87A9-B0FD4A38A2B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/>
            <a:t>Педагогический анализ результатов </a:t>
          </a:r>
        </a:p>
        <a:p>
          <a:pPr>
            <a:spcAft>
              <a:spcPts val="0"/>
            </a:spcAft>
          </a:pPr>
          <a:r>
            <a:rPr lang="ru-RU" sz="2000" b="1" dirty="0"/>
            <a:t>ФЭПО-</a:t>
          </a:r>
          <a:r>
            <a:rPr lang="en-US" sz="2000" b="1" dirty="0"/>
            <a:t>pro</a:t>
          </a:r>
          <a:r>
            <a:rPr lang="ru-RU" sz="2000" b="1" dirty="0"/>
            <a:t> </a:t>
          </a:r>
        </a:p>
      </dgm:t>
    </dgm:pt>
    <dgm:pt modelId="{A7AE98CC-6F81-4E50-B5F2-5307B4B6C5D8}" type="parTrans" cxnId="{55960F68-008C-4E9C-9D78-AD1903B7EE3C}">
      <dgm:prSet/>
      <dgm:spPr/>
      <dgm:t>
        <a:bodyPr/>
        <a:lstStyle/>
        <a:p>
          <a:endParaRPr lang="ru-RU"/>
        </a:p>
      </dgm:t>
    </dgm:pt>
    <dgm:pt modelId="{3A52E2D9-73DD-4368-9971-36D0D0CC2803}" type="sibTrans" cxnId="{55960F68-008C-4E9C-9D78-AD1903B7EE3C}">
      <dgm:prSet/>
      <dgm:spPr/>
      <dgm:t>
        <a:bodyPr/>
        <a:lstStyle/>
        <a:p>
          <a:endParaRPr lang="ru-RU"/>
        </a:p>
      </dgm:t>
    </dgm:pt>
    <dgm:pt modelId="{D857EDFD-602C-4A1F-BBA4-5C723F6DBC9F}" type="pres">
      <dgm:prSet presAssocID="{ECF2EBAA-03EF-478E-B93C-02C2D5679CE9}" presName="Name0" presStyleCnt="0">
        <dgm:presLayoutVars>
          <dgm:chMax val="7"/>
          <dgm:chPref val="7"/>
          <dgm:dir/>
        </dgm:presLayoutVars>
      </dgm:prSet>
      <dgm:spPr/>
    </dgm:pt>
    <dgm:pt modelId="{A3170330-078D-4680-A3F8-3EA13FFA966D}" type="pres">
      <dgm:prSet presAssocID="{ECF2EBAA-03EF-478E-B93C-02C2D5679CE9}" presName="Name1" presStyleCnt="0"/>
      <dgm:spPr/>
    </dgm:pt>
    <dgm:pt modelId="{29CA5189-764E-460F-ABF6-2E72877FA3DE}" type="pres">
      <dgm:prSet presAssocID="{ECF2EBAA-03EF-478E-B93C-02C2D5679CE9}" presName="cycle" presStyleCnt="0"/>
      <dgm:spPr/>
    </dgm:pt>
    <dgm:pt modelId="{698B2289-8BF7-4A59-9F35-8B7282045A58}" type="pres">
      <dgm:prSet presAssocID="{ECF2EBAA-03EF-478E-B93C-02C2D5679CE9}" presName="srcNode" presStyleLbl="node1" presStyleIdx="0" presStyleCnt="2"/>
      <dgm:spPr/>
    </dgm:pt>
    <dgm:pt modelId="{53F4F4E2-B8F7-4C84-85F3-C7F771221AA8}" type="pres">
      <dgm:prSet presAssocID="{ECF2EBAA-03EF-478E-B93C-02C2D5679CE9}" presName="conn" presStyleLbl="parChTrans1D2" presStyleIdx="0" presStyleCnt="1"/>
      <dgm:spPr/>
    </dgm:pt>
    <dgm:pt modelId="{9B14AB1D-910E-4E80-9F36-EDD391FEDEA1}" type="pres">
      <dgm:prSet presAssocID="{ECF2EBAA-03EF-478E-B93C-02C2D5679CE9}" presName="extraNode" presStyleLbl="node1" presStyleIdx="0" presStyleCnt="2"/>
      <dgm:spPr/>
    </dgm:pt>
    <dgm:pt modelId="{A30124B0-068C-49B9-BC7F-495B54D71689}" type="pres">
      <dgm:prSet presAssocID="{ECF2EBAA-03EF-478E-B93C-02C2D5679CE9}" presName="dstNode" presStyleLbl="node1" presStyleIdx="0" presStyleCnt="2"/>
      <dgm:spPr/>
    </dgm:pt>
    <dgm:pt modelId="{02249B28-2F68-415A-9ED1-BBE279C7FAF4}" type="pres">
      <dgm:prSet presAssocID="{6F240D21-6B94-4A41-9D8D-3DF6684BDDEB}" presName="text_1" presStyleLbl="node1" presStyleIdx="0" presStyleCnt="2">
        <dgm:presLayoutVars>
          <dgm:bulletEnabled val="1"/>
        </dgm:presLayoutVars>
      </dgm:prSet>
      <dgm:spPr/>
    </dgm:pt>
    <dgm:pt modelId="{E4622324-5E67-4FC8-8607-F7F9FA9D4824}" type="pres">
      <dgm:prSet presAssocID="{6F240D21-6B94-4A41-9D8D-3DF6684BDDEB}" presName="accent_1" presStyleCnt="0"/>
      <dgm:spPr/>
    </dgm:pt>
    <dgm:pt modelId="{88D7C505-A923-42AF-8198-E8B0E81889BF}" type="pres">
      <dgm:prSet presAssocID="{6F240D21-6B94-4A41-9D8D-3DF6684BDDEB}" presName="accentRepeatNode" presStyleLbl="solidFgAcc1" presStyleIdx="0" presStyleCnt="2"/>
      <dgm:spPr/>
    </dgm:pt>
    <dgm:pt modelId="{915694B2-263B-403B-86BA-CF2992B3D35C}" type="pres">
      <dgm:prSet presAssocID="{6B6EB18B-F08E-4A67-87A9-B0FD4A38A2B7}" presName="text_2" presStyleLbl="node1" presStyleIdx="1" presStyleCnt="2">
        <dgm:presLayoutVars>
          <dgm:bulletEnabled val="1"/>
        </dgm:presLayoutVars>
      </dgm:prSet>
      <dgm:spPr/>
    </dgm:pt>
    <dgm:pt modelId="{7D72C8D7-217D-4B76-9BC2-A61217CBA94D}" type="pres">
      <dgm:prSet presAssocID="{6B6EB18B-F08E-4A67-87A9-B0FD4A38A2B7}" presName="accent_2" presStyleCnt="0"/>
      <dgm:spPr/>
    </dgm:pt>
    <dgm:pt modelId="{EF9489F3-6518-4647-BB97-C08738627E03}" type="pres">
      <dgm:prSet presAssocID="{6B6EB18B-F08E-4A67-87A9-B0FD4A38A2B7}" presName="accentRepeatNode" presStyleLbl="solidFgAcc1" presStyleIdx="1" presStyleCnt="2"/>
      <dgm:spPr/>
    </dgm:pt>
  </dgm:ptLst>
  <dgm:cxnLst>
    <dgm:cxn modelId="{1A624C17-8418-4260-8A47-93D609A26829}" type="presOf" srcId="{6B6EB18B-F08E-4A67-87A9-B0FD4A38A2B7}" destId="{915694B2-263B-403B-86BA-CF2992B3D35C}" srcOrd="0" destOrd="0" presId="urn:microsoft.com/office/officeart/2008/layout/VerticalCurvedList"/>
    <dgm:cxn modelId="{55960F68-008C-4E9C-9D78-AD1903B7EE3C}" srcId="{ECF2EBAA-03EF-478E-B93C-02C2D5679CE9}" destId="{6B6EB18B-F08E-4A67-87A9-B0FD4A38A2B7}" srcOrd="1" destOrd="0" parTransId="{A7AE98CC-6F81-4E50-B5F2-5307B4B6C5D8}" sibTransId="{3A52E2D9-73DD-4368-9971-36D0D0CC2803}"/>
    <dgm:cxn modelId="{A2035472-5E98-44D9-98FD-9FADA65610A2}" srcId="{ECF2EBAA-03EF-478E-B93C-02C2D5679CE9}" destId="{6F240D21-6B94-4A41-9D8D-3DF6684BDDEB}" srcOrd="0" destOrd="0" parTransId="{5CC6AA53-1520-45B2-987C-F5321CF5256B}" sibTransId="{8383DB92-C766-421C-BD1B-6DA47306561C}"/>
    <dgm:cxn modelId="{BBC2AAA7-FC1A-40F2-81DE-3353DB4C5693}" type="presOf" srcId="{ECF2EBAA-03EF-478E-B93C-02C2D5679CE9}" destId="{D857EDFD-602C-4A1F-BBA4-5C723F6DBC9F}" srcOrd="0" destOrd="0" presId="urn:microsoft.com/office/officeart/2008/layout/VerticalCurvedList"/>
    <dgm:cxn modelId="{52A666AA-E8D7-4EF3-BFA0-2FF9E80F5652}" type="presOf" srcId="{6F240D21-6B94-4A41-9D8D-3DF6684BDDEB}" destId="{02249B28-2F68-415A-9ED1-BBE279C7FAF4}" srcOrd="0" destOrd="0" presId="urn:microsoft.com/office/officeart/2008/layout/VerticalCurvedList"/>
    <dgm:cxn modelId="{9EFA2BC3-1D05-40EA-B11C-8146F8B5681C}" type="presOf" srcId="{8383DB92-C766-421C-BD1B-6DA47306561C}" destId="{53F4F4E2-B8F7-4C84-85F3-C7F771221AA8}" srcOrd="0" destOrd="0" presId="urn:microsoft.com/office/officeart/2008/layout/VerticalCurvedList"/>
    <dgm:cxn modelId="{23A4224A-2069-441F-BBB6-48A44A7D90F4}" type="presParOf" srcId="{D857EDFD-602C-4A1F-BBA4-5C723F6DBC9F}" destId="{A3170330-078D-4680-A3F8-3EA13FFA966D}" srcOrd="0" destOrd="0" presId="urn:microsoft.com/office/officeart/2008/layout/VerticalCurvedList"/>
    <dgm:cxn modelId="{89ADBE17-2E5D-4F5C-A451-2E908F711817}" type="presParOf" srcId="{A3170330-078D-4680-A3F8-3EA13FFA966D}" destId="{29CA5189-764E-460F-ABF6-2E72877FA3DE}" srcOrd="0" destOrd="0" presId="urn:microsoft.com/office/officeart/2008/layout/VerticalCurvedList"/>
    <dgm:cxn modelId="{EC45CEAE-B804-47D8-A7D9-CFA0486917A7}" type="presParOf" srcId="{29CA5189-764E-460F-ABF6-2E72877FA3DE}" destId="{698B2289-8BF7-4A59-9F35-8B7282045A58}" srcOrd="0" destOrd="0" presId="urn:microsoft.com/office/officeart/2008/layout/VerticalCurvedList"/>
    <dgm:cxn modelId="{84AD7BB5-B389-4541-8E8D-CDB8F0AA8E77}" type="presParOf" srcId="{29CA5189-764E-460F-ABF6-2E72877FA3DE}" destId="{53F4F4E2-B8F7-4C84-85F3-C7F771221AA8}" srcOrd="1" destOrd="0" presId="urn:microsoft.com/office/officeart/2008/layout/VerticalCurvedList"/>
    <dgm:cxn modelId="{4B3B65AF-C9CD-4F54-A691-D40CEACE5C8F}" type="presParOf" srcId="{29CA5189-764E-460F-ABF6-2E72877FA3DE}" destId="{9B14AB1D-910E-4E80-9F36-EDD391FEDEA1}" srcOrd="2" destOrd="0" presId="urn:microsoft.com/office/officeart/2008/layout/VerticalCurvedList"/>
    <dgm:cxn modelId="{AC12A108-04CA-45F2-9D8C-7DAF4E65D241}" type="presParOf" srcId="{29CA5189-764E-460F-ABF6-2E72877FA3DE}" destId="{A30124B0-068C-49B9-BC7F-495B54D71689}" srcOrd="3" destOrd="0" presId="urn:microsoft.com/office/officeart/2008/layout/VerticalCurvedList"/>
    <dgm:cxn modelId="{C8638D7E-2961-4F8C-99E4-84201A7FF2EA}" type="presParOf" srcId="{A3170330-078D-4680-A3F8-3EA13FFA966D}" destId="{02249B28-2F68-415A-9ED1-BBE279C7FAF4}" srcOrd="1" destOrd="0" presId="urn:microsoft.com/office/officeart/2008/layout/VerticalCurvedList"/>
    <dgm:cxn modelId="{1DCE7912-C5FE-4E14-9F41-6F7DA6189D66}" type="presParOf" srcId="{A3170330-078D-4680-A3F8-3EA13FFA966D}" destId="{E4622324-5E67-4FC8-8607-F7F9FA9D4824}" srcOrd="2" destOrd="0" presId="urn:microsoft.com/office/officeart/2008/layout/VerticalCurvedList"/>
    <dgm:cxn modelId="{73ECD490-0F87-4BEC-8A60-C1FF12A0C229}" type="presParOf" srcId="{E4622324-5E67-4FC8-8607-F7F9FA9D4824}" destId="{88D7C505-A923-42AF-8198-E8B0E81889BF}" srcOrd="0" destOrd="0" presId="urn:microsoft.com/office/officeart/2008/layout/VerticalCurvedList"/>
    <dgm:cxn modelId="{EC6026FC-0673-43AC-8580-FA360C9971F7}" type="presParOf" srcId="{A3170330-078D-4680-A3F8-3EA13FFA966D}" destId="{915694B2-263B-403B-86BA-CF2992B3D35C}" srcOrd="3" destOrd="0" presId="urn:microsoft.com/office/officeart/2008/layout/VerticalCurvedList"/>
    <dgm:cxn modelId="{2E3BEE1B-1512-4DDD-ADD3-AA3DDADC9835}" type="presParOf" srcId="{A3170330-078D-4680-A3F8-3EA13FFA966D}" destId="{7D72C8D7-217D-4B76-9BC2-A61217CBA94D}" srcOrd="4" destOrd="0" presId="urn:microsoft.com/office/officeart/2008/layout/VerticalCurvedList"/>
    <dgm:cxn modelId="{74B69695-1D21-451C-B2AE-D9A53DEED7CD}" type="presParOf" srcId="{7D72C8D7-217D-4B76-9BC2-A61217CBA94D}" destId="{EF9489F3-6518-4647-BB97-C08738627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E6A044-4A9D-4F73-B830-D29800BA60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90834-F3E8-4576-909E-9950BFDF160F}" type="pres">
      <dgm:prSet presAssocID="{C2E6A044-4A9D-4F73-B830-D29800BA60FF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E991624-DC0B-4C71-9855-BA19DFB72C6D}" type="presOf" srcId="{C2E6A044-4A9D-4F73-B830-D29800BA60FF}" destId="{7B390834-F3E8-4576-909E-9950BFDF160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F2EBAA-03EF-478E-B93C-02C2D5679C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40D21-6B94-4A41-9D8D-3DF6684BDDEB}">
      <dgm:prSet phldrT="[Текст]" custT="1"/>
      <dgm:spPr/>
      <dgm:t>
        <a:bodyPr/>
        <a:lstStyle/>
        <a:p>
          <a:r>
            <a:rPr lang="ru-RU" sz="2000" b="1" dirty="0"/>
            <a:t>Независимая оценка качества образования по 6 направлениям подготовки</a:t>
          </a:r>
        </a:p>
      </dgm:t>
    </dgm:pt>
    <dgm:pt modelId="{5CC6AA53-1520-45B2-987C-F5321CF5256B}" type="parTrans" cxnId="{A2035472-5E98-44D9-98FD-9FADA65610A2}">
      <dgm:prSet/>
      <dgm:spPr/>
      <dgm:t>
        <a:bodyPr/>
        <a:lstStyle/>
        <a:p>
          <a:endParaRPr lang="ru-RU"/>
        </a:p>
      </dgm:t>
    </dgm:pt>
    <dgm:pt modelId="{8383DB92-C766-421C-BD1B-6DA47306561C}" type="sibTrans" cxnId="{A2035472-5E98-44D9-98FD-9FADA65610A2}">
      <dgm:prSet/>
      <dgm:spPr/>
      <dgm:t>
        <a:bodyPr/>
        <a:lstStyle/>
        <a:p>
          <a:endParaRPr lang="ru-RU"/>
        </a:p>
      </dgm:t>
    </dgm:pt>
    <dgm:pt modelId="{6B6EB18B-F08E-4A67-87A9-B0FD4A38A2B7}">
      <dgm:prSet phldrT="[Текст]" custT="1"/>
      <dgm:spPr/>
      <dgm:t>
        <a:bodyPr/>
        <a:lstStyle/>
        <a:p>
          <a:r>
            <a:rPr lang="ru-RU" sz="2000" b="1" dirty="0"/>
            <a:t>Педагогический анализ результатов ФЭПО по направлениям подготовки и по дисциплинам</a:t>
          </a:r>
        </a:p>
      </dgm:t>
    </dgm:pt>
    <dgm:pt modelId="{A7AE98CC-6F81-4E50-B5F2-5307B4B6C5D8}" type="parTrans" cxnId="{55960F68-008C-4E9C-9D78-AD1903B7EE3C}">
      <dgm:prSet/>
      <dgm:spPr/>
      <dgm:t>
        <a:bodyPr/>
        <a:lstStyle/>
        <a:p>
          <a:endParaRPr lang="ru-RU"/>
        </a:p>
      </dgm:t>
    </dgm:pt>
    <dgm:pt modelId="{3A52E2D9-73DD-4368-9971-36D0D0CC2803}" type="sibTrans" cxnId="{55960F68-008C-4E9C-9D78-AD1903B7EE3C}">
      <dgm:prSet/>
      <dgm:spPr/>
      <dgm:t>
        <a:bodyPr/>
        <a:lstStyle/>
        <a:p>
          <a:endParaRPr lang="ru-RU"/>
        </a:p>
      </dgm:t>
    </dgm:pt>
    <dgm:pt modelId="{D857EDFD-602C-4A1F-BBA4-5C723F6DBC9F}" type="pres">
      <dgm:prSet presAssocID="{ECF2EBAA-03EF-478E-B93C-02C2D5679CE9}" presName="Name0" presStyleCnt="0">
        <dgm:presLayoutVars>
          <dgm:chMax val="7"/>
          <dgm:chPref val="7"/>
          <dgm:dir/>
        </dgm:presLayoutVars>
      </dgm:prSet>
      <dgm:spPr/>
    </dgm:pt>
    <dgm:pt modelId="{A3170330-078D-4680-A3F8-3EA13FFA966D}" type="pres">
      <dgm:prSet presAssocID="{ECF2EBAA-03EF-478E-B93C-02C2D5679CE9}" presName="Name1" presStyleCnt="0"/>
      <dgm:spPr/>
    </dgm:pt>
    <dgm:pt modelId="{29CA5189-764E-460F-ABF6-2E72877FA3DE}" type="pres">
      <dgm:prSet presAssocID="{ECF2EBAA-03EF-478E-B93C-02C2D5679CE9}" presName="cycle" presStyleCnt="0"/>
      <dgm:spPr/>
    </dgm:pt>
    <dgm:pt modelId="{698B2289-8BF7-4A59-9F35-8B7282045A58}" type="pres">
      <dgm:prSet presAssocID="{ECF2EBAA-03EF-478E-B93C-02C2D5679CE9}" presName="srcNode" presStyleLbl="node1" presStyleIdx="0" presStyleCnt="2"/>
      <dgm:spPr/>
    </dgm:pt>
    <dgm:pt modelId="{53F4F4E2-B8F7-4C84-85F3-C7F771221AA8}" type="pres">
      <dgm:prSet presAssocID="{ECF2EBAA-03EF-478E-B93C-02C2D5679CE9}" presName="conn" presStyleLbl="parChTrans1D2" presStyleIdx="0" presStyleCnt="1"/>
      <dgm:spPr/>
    </dgm:pt>
    <dgm:pt modelId="{9B14AB1D-910E-4E80-9F36-EDD391FEDEA1}" type="pres">
      <dgm:prSet presAssocID="{ECF2EBAA-03EF-478E-B93C-02C2D5679CE9}" presName="extraNode" presStyleLbl="node1" presStyleIdx="0" presStyleCnt="2"/>
      <dgm:spPr/>
    </dgm:pt>
    <dgm:pt modelId="{A30124B0-068C-49B9-BC7F-495B54D71689}" type="pres">
      <dgm:prSet presAssocID="{ECF2EBAA-03EF-478E-B93C-02C2D5679CE9}" presName="dstNode" presStyleLbl="node1" presStyleIdx="0" presStyleCnt="2"/>
      <dgm:spPr/>
    </dgm:pt>
    <dgm:pt modelId="{02249B28-2F68-415A-9ED1-BBE279C7FAF4}" type="pres">
      <dgm:prSet presAssocID="{6F240D21-6B94-4A41-9D8D-3DF6684BDDEB}" presName="text_1" presStyleLbl="node1" presStyleIdx="0" presStyleCnt="2">
        <dgm:presLayoutVars>
          <dgm:bulletEnabled val="1"/>
        </dgm:presLayoutVars>
      </dgm:prSet>
      <dgm:spPr/>
    </dgm:pt>
    <dgm:pt modelId="{E4622324-5E67-4FC8-8607-F7F9FA9D4824}" type="pres">
      <dgm:prSet presAssocID="{6F240D21-6B94-4A41-9D8D-3DF6684BDDEB}" presName="accent_1" presStyleCnt="0"/>
      <dgm:spPr/>
    </dgm:pt>
    <dgm:pt modelId="{88D7C505-A923-42AF-8198-E8B0E81889BF}" type="pres">
      <dgm:prSet presAssocID="{6F240D21-6B94-4A41-9D8D-3DF6684BDDEB}" presName="accentRepeatNode" presStyleLbl="solidFgAcc1" presStyleIdx="0" presStyleCnt="2"/>
      <dgm:spPr/>
    </dgm:pt>
    <dgm:pt modelId="{915694B2-263B-403B-86BA-CF2992B3D35C}" type="pres">
      <dgm:prSet presAssocID="{6B6EB18B-F08E-4A67-87A9-B0FD4A38A2B7}" presName="text_2" presStyleLbl="node1" presStyleIdx="1" presStyleCnt="2">
        <dgm:presLayoutVars>
          <dgm:bulletEnabled val="1"/>
        </dgm:presLayoutVars>
      </dgm:prSet>
      <dgm:spPr/>
    </dgm:pt>
    <dgm:pt modelId="{7D72C8D7-217D-4B76-9BC2-A61217CBA94D}" type="pres">
      <dgm:prSet presAssocID="{6B6EB18B-F08E-4A67-87A9-B0FD4A38A2B7}" presName="accent_2" presStyleCnt="0"/>
      <dgm:spPr/>
    </dgm:pt>
    <dgm:pt modelId="{EF9489F3-6518-4647-BB97-C08738627E03}" type="pres">
      <dgm:prSet presAssocID="{6B6EB18B-F08E-4A67-87A9-B0FD4A38A2B7}" presName="accentRepeatNode" presStyleLbl="solidFgAcc1" presStyleIdx="1" presStyleCnt="2"/>
      <dgm:spPr/>
    </dgm:pt>
  </dgm:ptLst>
  <dgm:cxnLst>
    <dgm:cxn modelId="{1A624C17-8418-4260-8A47-93D609A26829}" type="presOf" srcId="{6B6EB18B-F08E-4A67-87A9-B0FD4A38A2B7}" destId="{915694B2-263B-403B-86BA-CF2992B3D35C}" srcOrd="0" destOrd="0" presId="urn:microsoft.com/office/officeart/2008/layout/VerticalCurvedList"/>
    <dgm:cxn modelId="{55960F68-008C-4E9C-9D78-AD1903B7EE3C}" srcId="{ECF2EBAA-03EF-478E-B93C-02C2D5679CE9}" destId="{6B6EB18B-F08E-4A67-87A9-B0FD4A38A2B7}" srcOrd="1" destOrd="0" parTransId="{A7AE98CC-6F81-4E50-B5F2-5307B4B6C5D8}" sibTransId="{3A52E2D9-73DD-4368-9971-36D0D0CC2803}"/>
    <dgm:cxn modelId="{A2035472-5E98-44D9-98FD-9FADA65610A2}" srcId="{ECF2EBAA-03EF-478E-B93C-02C2D5679CE9}" destId="{6F240D21-6B94-4A41-9D8D-3DF6684BDDEB}" srcOrd="0" destOrd="0" parTransId="{5CC6AA53-1520-45B2-987C-F5321CF5256B}" sibTransId="{8383DB92-C766-421C-BD1B-6DA47306561C}"/>
    <dgm:cxn modelId="{BBC2AAA7-FC1A-40F2-81DE-3353DB4C5693}" type="presOf" srcId="{ECF2EBAA-03EF-478E-B93C-02C2D5679CE9}" destId="{D857EDFD-602C-4A1F-BBA4-5C723F6DBC9F}" srcOrd="0" destOrd="0" presId="urn:microsoft.com/office/officeart/2008/layout/VerticalCurvedList"/>
    <dgm:cxn modelId="{52A666AA-E8D7-4EF3-BFA0-2FF9E80F5652}" type="presOf" srcId="{6F240D21-6B94-4A41-9D8D-3DF6684BDDEB}" destId="{02249B28-2F68-415A-9ED1-BBE279C7FAF4}" srcOrd="0" destOrd="0" presId="urn:microsoft.com/office/officeart/2008/layout/VerticalCurvedList"/>
    <dgm:cxn modelId="{9EFA2BC3-1D05-40EA-B11C-8146F8B5681C}" type="presOf" srcId="{8383DB92-C766-421C-BD1B-6DA47306561C}" destId="{53F4F4E2-B8F7-4C84-85F3-C7F771221AA8}" srcOrd="0" destOrd="0" presId="urn:microsoft.com/office/officeart/2008/layout/VerticalCurvedList"/>
    <dgm:cxn modelId="{23A4224A-2069-441F-BBB6-48A44A7D90F4}" type="presParOf" srcId="{D857EDFD-602C-4A1F-BBA4-5C723F6DBC9F}" destId="{A3170330-078D-4680-A3F8-3EA13FFA966D}" srcOrd="0" destOrd="0" presId="urn:microsoft.com/office/officeart/2008/layout/VerticalCurvedList"/>
    <dgm:cxn modelId="{89ADBE17-2E5D-4F5C-A451-2E908F711817}" type="presParOf" srcId="{A3170330-078D-4680-A3F8-3EA13FFA966D}" destId="{29CA5189-764E-460F-ABF6-2E72877FA3DE}" srcOrd="0" destOrd="0" presId="urn:microsoft.com/office/officeart/2008/layout/VerticalCurvedList"/>
    <dgm:cxn modelId="{EC45CEAE-B804-47D8-A7D9-CFA0486917A7}" type="presParOf" srcId="{29CA5189-764E-460F-ABF6-2E72877FA3DE}" destId="{698B2289-8BF7-4A59-9F35-8B7282045A58}" srcOrd="0" destOrd="0" presId="urn:microsoft.com/office/officeart/2008/layout/VerticalCurvedList"/>
    <dgm:cxn modelId="{84AD7BB5-B389-4541-8E8D-CDB8F0AA8E77}" type="presParOf" srcId="{29CA5189-764E-460F-ABF6-2E72877FA3DE}" destId="{53F4F4E2-B8F7-4C84-85F3-C7F771221AA8}" srcOrd="1" destOrd="0" presId="urn:microsoft.com/office/officeart/2008/layout/VerticalCurvedList"/>
    <dgm:cxn modelId="{4B3B65AF-C9CD-4F54-A691-D40CEACE5C8F}" type="presParOf" srcId="{29CA5189-764E-460F-ABF6-2E72877FA3DE}" destId="{9B14AB1D-910E-4E80-9F36-EDD391FEDEA1}" srcOrd="2" destOrd="0" presId="urn:microsoft.com/office/officeart/2008/layout/VerticalCurvedList"/>
    <dgm:cxn modelId="{AC12A108-04CA-45F2-9D8C-7DAF4E65D241}" type="presParOf" srcId="{29CA5189-764E-460F-ABF6-2E72877FA3DE}" destId="{A30124B0-068C-49B9-BC7F-495B54D71689}" srcOrd="3" destOrd="0" presId="urn:microsoft.com/office/officeart/2008/layout/VerticalCurvedList"/>
    <dgm:cxn modelId="{C8638D7E-2961-4F8C-99E4-84201A7FF2EA}" type="presParOf" srcId="{A3170330-078D-4680-A3F8-3EA13FFA966D}" destId="{02249B28-2F68-415A-9ED1-BBE279C7FAF4}" srcOrd="1" destOrd="0" presId="urn:microsoft.com/office/officeart/2008/layout/VerticalCurvedList"/>
    <dgm:cxn modelId="{1DCE7912-C5FE-4E14-9F41-6F7DA6189D66}" type="presParOf" srcId="{A3170330-078D-4680-A3F8-3EA13FFA966D}" destId="{E4622324-5E67-4FC8-8607-F7F9FA9D4824}" srcOrd="2" destOrd="0" presId="urn:microsoft.com/office/officeart/2008/layout/VerticalCurvedList"/>
    <dgm:cxn modelId="{73ECD490-0F87-4BEC-8A60-C1FF12A0C229}" type="presParOf" srcId="{E4622324-5E67-4FC8-8607-F7F9FA9D4824}" destId="{88D7C505-A923-42AF-8198-E8B0E81889BF}" srcOrd="0" destOrd="0" presId="urn:microsoft.com/office/officeart/2008/layout/VerticalCurvedList"/>
    <dgm:cxn modelId="{EC6026FC-0673-43AC-8580-FA360C9971F7}" type="presParOf" srcId="{A3170330-078D-4680-A3F8-3EA13FFA966D}" destId="{915694B2-263B-403B-86BA-CF2992B3D35C}" srcOrd="3" destOrd="0" presId="urn:microsoft.com/office/officeart/2008/layout/VerticalCurvedList"/>
    <dgm:cxn modelId="{2E3BEE1B-1512-4DDD-ADD3-AA3DDADC9835}" type="presParOf" srcId="{A3170330-078D-4680-A3F8-3EA13FFA966D}" destId="{7D72C8D7-217D-4B76-9BC2-A61217CBA94D}" srcOrd="4" destOrd="0" presId="urn:microsoft.com/office/officeart/2008/layout/VerticalCurvedList"/>
    <dgm:cxn modelId="{74B69695-1D21-451C-B2AE-D9A53DEED7CD}" type="presParOf" srcId="{7D72C8D7-217D-4B76-9BC2-A61217CBA94D}" destId="{EF9489F3-6518-4647-BB97-C08738627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D0593-978E-4804-852C-02DDA898726C}">
      <dsp:nvSpPr>
        <dsp:cNvPr id="0" name=""/>
        <dsp:cNvSpPr/>
      </dsp:nvSpPr>
      <dsp:spPr>
        <a:xfrm rot="5400000">
          <a:off x="6574332" y="-1782050"/>
          <a:ext cx="1768809" cy="57765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III Всероссийская открытая акция «Входное тестирование 2022»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III Всероссийская акция «Тотальный экзамен»</a:t>
          </a:r>
        </a:p>
      </dsp:txBody>
      <dsp:txXfrm rot="-5400000">
        <a:off x="4570455" y="308173"/>
        <a:ext cx="5690217" cy="1596117"/>
      </dsp:txXfrm>
    </dsp:sp>
    <dsp:sp modelId="{98C8C686-886A-4F02-9DD8-D597AEFCB636}">
      <dsp:nvSpPr>
        <dsp:cNvPr id="0" name=""/>
        <dsp:cNvSpPr/>
      </dsp:nvSpPr>
      <dsp:spPr>
        <a:xfrm>
          <a:off x="24" y="548"/>
          <a:ext cx="4568606" cy="221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Образовательная платформа </a:t>
          </a:r>
          <a:r>
            <a:rPr lang="ru-RU" sz="2000" b="1" kern="1200" dirty="0" err="1"/>
            <a:t>Юрайт</a:t>
          </a:r>
          <a:r>
            <a:rPr lang="ru-RU" sz="2000" b="1" kern="1200" dirty="0"/>
            <a:t>, г. Москва</a:t>
          </a:r>
        </a:p>
      </dsp:txBody>
      <dsp:txXfrm>
        <a:off x="107957" y="108481"/>
        <a:ext cx="4352740" cy="1995145"/>
      </dsp:txXfrm>
    </dsp:sp>
    <dsp:sp modelId="{89DAC99C-7561-4DD4-BE6C-2ADD5C8613AE}">
      <dsp:nvSpPr>
        <dsp:cNvPr id="0" name=""/>
        <dsp:cNvSpPr/>
      </dsp:nvSpPr>
      <dsp:spPr>
        <a:xfrm rot="5400000">
          <a:off x="5850738" y="1191450"/>
          <a:ext cx="3365619" cy="56272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Федеральный интернет-экзамен для выпускников бакалавриата (ФИЭБ)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Федеральный интернет-экзамен в сфере профессионального образования в режиме ФЭПО-</a:t>
          </a:r>
          <a:r>
            <a:rPr lang="ru-RU" sz="2000" kern="1200" dirty="0" err="1"/>
            <a:t>pro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Федеральный интернет-экзамен в сфере профессионального образования (ФЭПО)</a:t>
          </a:r>
        </a:p>
      </dsp:txBody>
      <dsp:txXfrm rot="-5400000">
        <a:off x="4719902" y="2486582"/>
        <a:ext cx="5462996" cy="3037027"/>
      </dsp:txXfrm>
    </dsp:sp>
    <dsp:sp modelId="{9CDCAC9F-10EB-471D-83D5-BBE1B7BB2C94}">
      <dsp:nvSpPr>
        <dsp:cNvPr id="0" name=""/>
        <dsp:cNvSpPr/>
      </dsp:nvSpPr>
      <dsp:spPr>
        <a:xfrm>
          <a:off x="1849" y="2899591"/>
          <a:ext cx="4718052" cy="221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Научно-исследовательский институт мониторинга качества образования, г. Йошкар-Ола</a:t>
          </a:r>
        </a:p>
      </dsp:txBody>
      <dsp:txXfrm>
        <a:off x="109782" y="3007524"/>
        <a:ext cx="4502186" cy="1995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F4E2-B8F7-4C84-85F3-C7F771221AA8}">
      <dsp:nvSpPr>
        <dsp:cNvPr id="0" name=""/>
        <dsp:cNvSpPr/>
      </dsp:nvSpPr>
      <dsp:spPr>
        <a:xfrm>
          <a:off x="-3988359" y="-612283"/>
          <a:ext cx="4752960" cy="4752960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49B28-2F68-415A-9ED1-BBE279C7FAF4}">
      <dsp:nvSpPr>
        <dsp:cNvPr id="0" name=""/>
        <dsp:cNvSpPr/>
      </dsp:nvSpPr>
      <dsp:spPr>
        <a:xfrm>
          <a:off x="491705" y="352839"/>
          <a:ext cx="6170164" cy="705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3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09.03.02 Информационные системы и технологии – 66,7% именных сертификатов</a:t>
          </a:r>
        </a:p>
      </dsp:txBody>
      <dsp:txXfrm>
        <a:off x="491705" y="352839"/>
        <a:ext cx="6170164" cy="705678"/>
      </dsp:txXfrm>
    </dsp:sp>
    <dsp:sp modelId="{88D7C505-A923-42AF-8198-E8B0E81889BF}">
      <dsp:nvSpPr>
        <dsp:cNvPr id="0" name=""/>
        <dsp:cNvSpPr/>
      </dsp:nvSpPr>
      <dsp:spPr>
        <a:xfrm>
          <a:off x="50656" y="264629"/>
          <a:ext cx="882098" cy="882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694B2-263B-403B-86BA-CF2992B3D35C}">
      <dsp:nvSpPr>
        <dsp:cNvPr id="0" name=""/>
        <dsp:cNvSpPr/>
      </dsp:nvSpPr>
      <dsp:spPr>
        <a:xfrm>
          <a:off x="748219" y="1411357"/>
          <a:ext cx="5913650" cy="705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3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Педагогический анализ результатов ФИЭБ </a:t>
          </a:r>
        </a:p>
      </dsp:txBody>
      <dsp:txXfrm>
        <a:off x="748219" y="1411357"/>
        <a:ext cx="5913650" cy="705678"/>
      </dsp:txXfrm>
    </dsp:sp>
    <dsp:sp modelId="{EF9489F3-6518-4647-BB97-C08738627E03}">
      <dsp:nvSpPr>
        <dsp:cNvPr id="0" name=""/>
        <dsp:cNvSpPr/>
      </dsp:nvSpPr>
      <dsp:spPr>
        <a:xfrm>
          <a:off x="307170" y="1323147"/>
          <a:ext cx="882098" cy="882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CDFE2-D3DD-4A4F-B553-315E79D28EFF}">
      <dsp:nvSpPr>
        <dsp:cNvPr id="0" name=""/>
        <dsp:cNvSpPr/>
      </dsp:nvSpPr>
      <dsp:spPr>
        <a:xfrm>
          <a:off x="491705" y="2469875"/>
          <a:ext cx="6170164" cy="705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32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Фотография студентки группы Б-ФКБЖ-51, получившей золотой сертификат, размещена на сайте bakalavr.i-exam.ru в разделе «Лучшие результаты ФИЭБ-2023»</a:t>
          </a:r>
        </a:p>
      </dsp:txBody>
      <dsp:txXfrm>
        <a:off x="491705" y="2469875"/>
        <a:ext cx="6170164" cy="705678"/>
      </dsp:txXfrm>
    </dsp:sp>
    <dsp:sp modelId="{AF5CF96B-F020-4C30-B67C-DA7C0AF79197}">
      <dsp:nvSpPr>
        <dsp:cNvPr id="0" name=""/>
        <dsp:cNvSpPr/>
      </dsp:nvSpPr>
      <dsp:spPr>
        <a:xfrm>
          <a:off x="50656" y="2381665"/>
          <a:ext cx="882098" cy="882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F4E2-B8F7-4C84-85F3-C7F771221AA8}">
      <dsp:nvSpPr>
        <dsp:cNvPr id="0" name=""/>
        <dsp:cNvSpPr/>
      </dsp:nvSpPr>
      <dsp:spPr>
        <a:xfrm>
          <a:off x="-3960244" y="-612283"/>
          <a:ext cx="4752960" cy="4752960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49B28-2F68-415A-9ED1-BBE279C7FAF4}">
      <dsp:nvSpPr>
        <dsp:cNvPr id="0" name=""/>
        <dsp:cNvSpPr/>
      </dsp:nvSpPr>
      <dsp:spPr>
        <a:xfrm>
          <a:off x="648606" y="504066"/>
          <a:ext cx="6041377" cy="1007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0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21.03.02 Землеустройство и кадастры – 63,6% именных сертификатов</a:t>
          </a:r>
        </a:p>
      </dsp:txBody>
      <dsp:txXfrm>
        <a:off x="648606" y="504066"/>
        <a:ext cx="6041377" cy="1007991"/>
      </dsp:txXfrm>
    </dsp:sp>
    <dsp:sp modelId="{88D7C505-A923-42AF-8198-E8B0E81889BF}">
      <dsp:nvSpPr>
        <dsp:cNvPr id="0" name=""/>
        <dsp:cNvSpPr/>
      </dsp:nvSpPr>
      <dsp:spPr>
        <a:xfrm>
          <a:off x="18612" y="378067"/>
          <a:ext cx="1259989" cy="1259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694B2-263B-403B-86BA-CF2992B3D35C}">
      <dsp:nvSpPr>
        <dsp:cNvPr id="0" name=""/>
        <dsp:cNvSpPr/>
      </dsp:nvSpPr>
      <dsp:spPr>
        <a:xfrm>
          <a:off x="648606" y="2016335"/>
          <a:ext cx="6041377" cy="1007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0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Педагогический анализ результатов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ФЭПО-</a:t>
          </a:r>
          <a:r>
            <a:rPr lang="en-US" sz="2000" b="1" kern="1200" dirty="0"/>
            <a:t>pro</a:t>
          </a:r>
          <a:r>
            <a:rPr lang="ru-RU" sz="2000" b="1" kern="1200" dirty="0"/>
            <a:t> </a:t>
          </a:r>
        </a:p>
      </dsp:txBody>
      <dsp:txXfrm>
        <a:off x="648606" y="2016335"/>
        <a:ext cx="6041377" cy="1007991"/>
      </dsp:txXfrm>
    </dsp:sp>
    <dsp:sp modelId="{EF9489F3-6518-4647-BB97-C08738627E03}">
      <dsp:nvSpPr>
        <dsp:cNvPr id="0" name=""/>
        <dsp:cNvSpPr/>
      </dsp:nvSpPr>
      <dsp:spPr>
        <a:xfrm>
          <a:off x="18612" y="1890336"/>
          <a:ext cx="1259989" cy="1259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4F4E2-B8F7-4C84-85F3-C7F771221AA8}">
      <dsp:nvSpPr>
        <dsp:cNvPr id="0" name=""/>
        <dsp:cNvSpPr/>
      </dsp:nvSpPr>
      <dsp:spPr>
        <a:xfrm>
          <a:off x="-3960244" y="-612283"/>
          <a:ext cx="4752960" cy="4752960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49B28-2F68-415A-9ED1-BBE279C7FAF4}">
      <dsp:nvSpPr>
        <dsp:cNvPr id="0" name=""/>
        <dsp:cNvSpPr/>
      </dsp:nvSpPr>
      <dsp:spPr>
        <a:xfrm>
          <a:off x="648606" y="504066"/>
          <a:ext cx="6041377" cy="1007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0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Независимая оценка качества образования по 6 направлениям подготовки</a:t>
          </a:r>
        </a:p>
      </dsp:txBody>
      <dsp:txXfrm>
        <a:off x="648606" y="504066"/>
        <a:ext cx="6041377" cy="1007991"/>
      </dsp:txXfrm>
    </dsp:sp>
    <dsp:sp modelId="{88D7C505-A923-42AF-8198-E8B0E81889BF}">
      <dsp:nvSpPr>
        <dsp:cNvPr id="0" name=""/>
        <dsp:cNvSpPr/>
      </dsp:nvSpPr>
      <dsp:spPr>
        <a:xfrm>
          <a:off x="18612" y="378067"/>
          <a:ext cx="1259989" cy="1259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694B2-263B-403B-86BA-CF2992B3D35C}">
      <dsp:nvSpPr>
        <dsp:cNvPr id="0" name=""/>
        <dsp:cNvSpPr/>
      </dsp:nvSpPr>
      <dsp:spPr>
        <a:xfrm>
          <a:off x="648606" y="2016335"/>
          <a:ext cx="6041377" cy="1007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09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Педагогический анализ результатов ФЭПО по направлениям подготовки и по дисциплинам</a:t>
          </a:r>
        </a:p>
      </dsp:txBody>
      <dsp:txXfrm>
        <a:off x="648606" y="2016335"/>
        <a:ext cx="6041377" cy="1007991"/>
      </dsp:txXfrm>
    </dsp:sp>
    <dsp:sp modelId="{EF9489F3-6518-4647-BB97-C08738627E03}">
      <dsp:nvSpPr>
        <dsp:cNvPr id="0" name=""/>
        <dsp:cNvSpPr/>
      </dsp:nvSpPr>
      <dsp:spPr>
        <a:xfrm>
          <a:off x="18612" y="1890336"/>
          <a:ext cx="1259989" cy="1259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BC5DFD-D59C-4A78-9863-7389301FC12B}" type="datetime1">
              <a:rPr lang="ru-RU" smtClean="0"/>
              <a:pPr rtl="0"/>
              <a:t>05.07.2023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4772CC64-04AB-4F40-B370-C9EC22A15BA9}" type="datetime1">
              <a:rPr lang="ru-RU" smtClean="0"/>
              <a:pPr rtl="0"/>
              <a:t>05.07.2023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E670F48-01AC-406E-9682-F73BA4FB75ED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552FDE-A92C-447C-93E6-5232D8364335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и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497630-C383-4792-A88C-E94F30714E87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FC6FD-0A6A-4401-8C52-2FC93D494FE0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8" name="Пи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CDC8526D-CDF1-4CF2-A0D9-951544690E5D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E95167-5AC6-480D-B057-AB1AECEA737F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65CE7-2518-45C6-959A-C7D0BBB3E18C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E09EC-0DCD-4DB7-99E2-60EF8CAAACBC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1CB191-677B-4FCF-B508-B6B224DDFD7F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578DD4-5E68-4754-A670-5FF554F6C38C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8497B8FD-9570-459E-B70B-7200D320C793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и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B7D3E721-004D-4A9D-B163-D3C7995AC644}" type="datetime1">
              <a:rPr lang="ru-RU" smtClean="0"/>
              <a:t>05.07.2023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ait.ru/input-qui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.png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6A115C-998F-E01D-55DE-2053BCB4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308" y="260649"/>
            <a:ext cx="6696744" cy="59046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Результаты </a:t>
            </a:r>
            <a:br>
              <a:rPr lang="ru-RU" sz="3600" b="1" dirty="0"/>
            </a:br>
            <a:r>
              <a:rPr lang="ru-RU" sz="3600" b="1" dirty="0"/>
              <a:t>независимой оценки качества подготовки обучающихся </a:t>
            </a:r>
            <a:br>
              <a:rPr lang="ru-RU" sz="3600" b="1" dirty="0"/>
            </a:br>
            <a:r>
              <a:rPr lang="ru-RU" sz="3600" b="1" dirty="0"/>
              <a:t>в 2022-2023 учебном году</a:t>
            </a: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endParaRPr lang="en-US" sz="29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ECF854-EE73-4F4A-827B-484FB88D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764704"/>
            <a:ext cx="4968552" cy="47353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B564C0-5D9A-4A2D-8DCB-56F5E3B427F6}"/>
              </a:ext>
            </a:extLst>
          </p:cNvPr>
          <p:cNvSpPr txBox="1">
            <a:spLocks/>
          </p:cNvSpPr>
          <p:nvPr/>
        </p:nvSpPr>
        <p:spPr>
          <a:xfrm>
            <a:off x="5540324" y="3429000"/>
            <a:ext cx="6696744" cy="3024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cap="all" baseline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38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721" y="904558"/>
            <a:ext cx="6336704" cy="514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Результаты ФЭПО</a:t>
            </a:r>
            <a:endParaRPr lang="ru-RU" sz="30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23DF971-72AC-4B18-96C1-9297DC313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218530"/>
              </p:ext>
            </p:extLst>
          </p:nvPr>
        </p:nvGraphicFramePr>
        <p:xfrm>
          <a:off x="837828" y="1988840"/>
          <a:ext cx="6708597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круг, снимок экрана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2FDA6EFF-C547-480C-B4E6-39F2F4DAF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0596" y="332656"/>
            <a:ext cx="3860826" cy="54734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меню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DC411371-B602-4CD1-82DF-50EB424913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2387" y="4326497"/>
            <a:ext cx="3646425" cy="23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177801"/>
            <a:ext cx="10873208" cy="658911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Профессионально-общественная аккредитация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0ED7D2C-EFB2-415E-B0EC-1BEA64B23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9876" y="1844824"/>
            <a:ext cx="6408712" cy="4808643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2400" dirty="0"/>
              <a:t>Автономной некоммерческой организацией «Агентство профессиональных независимых экспертиз в образовании» (г. Москва) выдано свидетельство о профессионально-общественной аккредитации образовательной программы «Логопедия» по направлению подготовки 44.03.03 Специальное (дефектологическое) образование </a:t>
            </a:r>
          </a:p>
          <a:p>
            <a:pPr marL="0" indent="0" algn="ctr" fontAlgn="base">
              <a:buNone/>
            </a:pPr>
            <a:r>
              <a:rPr lang="ru-RU" sz="2400" dirty="0"/>
              <a:t>(свидетельство №08/08-2022/ПОА от 22.12.2022 г.).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CA3688-D6D0-4D6A-9572-00B467647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88" y="1124745"/>
            <a:ext cx="4009527" cy="56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77" y="177801"/>
            <a:ext cx="10637076" cy="6589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Независимая оценка качества подготовки обучающихся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6F2848A-FB28-4B9A-9E99-78D91758D3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522135"/>
              </p:ext>
            </p:extLst>
          </p:nvPr>
        </p:nvGraphicFramePr>
        <p:xfrm>
          <a:off x="1361993" y="908720"/>
          <a:ext cx="103490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00D470-1606-4663-8340-5FDA25C67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6020" y="1268760"/>
            <a:ext cx="2080941" cy="7208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27279-CADF-4EF3-B444-941E572331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100" y="3987665"/>
            <a:ext cx="827099" cy="6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5" y="590247"/>
            <a:ext cx="8496944" cy="586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Результаты III Всероссийской открытой акции «Входное тестирование 2022»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B72837-9686-413C-9763-8F472676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" y="164007"/>
            <a:ext cx="1197868" cy="12149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F8D092-0522-4FE4-BC15-076F860545B8}"/>
              </a:ext>
            </a:extLst>
          </p:cNvPr>
          <p:cNvSpPr/>
          <p:nvPr/>
        </p:nvSpPr>
        <p:spPr>
          <a:xfrm>
            <a:off x="1243608" y="1442426"/>
            <a:ext cx="6336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dk1"/>
                </a:solidFill>
              </a:rPr>
              <a:t>Процедура оценки качества образования проходила в октябре 2022 г.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dk1"/>
                </a:solidFill>
              </a:rPr>
              <a:t>П</a:t>
            </a:r>
            <a:r>
              <a:rPr lang="ru-RU" sz="2100" dirty="0"/>
              <a:t>риняли участие 982 студента первого курса, обучающиеся по 35 образовательным программам высшего образования.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/>
              <a:t>Тестирование проходило по 18 дисциплинам разного уровня сложности, которые были соотнесены с направленностью основной образовательной программы.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/>
              <a:t>Средний результат выполнения заданий по университету составил 52,83%.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/>
              <a:t>В рейтинге участия, опубликованном на официальном сайте </a:t>
            </a:r>
            <a:r>
              <a:rPr lang="ru-RU" sz="2100" dirty="0" err="1"/>
              <a:t>Юрайт</a:t>
            </a:r>
            <a:r>
              <a:rPr lang="ru-RU" sz="2100" dirty="0"/>
              <a:t> (</a:t>
            </a:r>
            <a:r>
              <a:rPr lang="ru-RU" sz="21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https://urait.ru/input-quiz</a:t>
            </a:r>
            <a:r>
              <a:rPr lang="ru-RU" sz="2100" dirty="0"/>
              <a:t>), университет по числу </a:t>
            </a:r>
            <a:r>
              <a:rPr lang="ru-RU" sz="2100" dirty="0" err="1"/>
              <a:t>протестировавшихся</a:t>
            </a:r>
            <a:r>
              <a:rPr lang="ru-RU" sz="2100" dirty="0"/>
              <a:t> занимает 17 место из 1133 учебных заведений.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A67D8A-BDB1-4742-BBE6-3D515C7E4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620" y="1341923"/>
            <a:ext cx="3665439" cy="52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8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5" y="590247"/>
            <a:ext cx="8496944" cy="5869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Результаты III Всероссийской акции «Тотальный экзамен»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B72837-9686-413C-9763-8F4726769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0" y="164007"/>
            <a:ext cx="1197868" cy="12149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F8D092-0522-4FE4-BC15-076F860545B8}"/>
              </a:ext>
            </a:extLst>
          </p:cNvPr>
          <p:cNvSpPr/>
          <p:nvPr/>
        </p:nvSpPr>
        <p:spPr>
          <a:xfrm>
            <a:off x="1341884" y="1360425"/>
            <a:ext cx="63367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dk1"/>
                </a:solidFill>
              </a:rPr>
              <a:t>Процедура оценки качества образования проходила в апреле - мае 2023 г.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Приняли участие 140 студентов, обучающиеся по направлениям подготовки 37.03.01 Психология, 40.03.01 Юриспруденция и 43.03.02 Туризм.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Было проведено 253 сеанса тестирования по 8 дисциплинам.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93,6% обучающихся продемонстрировали успешное выполнение теста остаточных знаний, подтверждаемое рекомендованными оценками «отлично» и «хорошо» по пройденным дисциплинам.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рейтинге участия, опубликованном на официальном сайте </a:t>
            </a:r>
            <a:r>
              <a:rPr lang="ru-RU" sz="2000" dirty="0" err="1"/>
              <a:t>Юрайт</a:t>
            </a:r>
            <a:r>
              <a:rPr lang="ru-RU" sz="2000" dirty="0"/>
              <a:t> (</a:t>
            </a:r>
            <a:r>
              <a:rPr lang="ru-RU" sz="2000" u="sng" dirty="0">
                <a:solidFill>
                  <a:srgbClr val="0070C0"/>
                </a:solidFill>
              </a:rPr>
              <a:t>https://urait.ru/news/2811</a:t>
            </a:r>
            <a:r>
              <a:rPr lang="ru-RU" sz="2000" dirty="0"/>
              <a:t>), университет по числу </a:t>
            </a:r>
            <a:r>
              <a:rPr lang="ru-RU" sz="2000" dirty="0" err="1"/>
              <a:t>протестировавшихся</a:t>
            </a:r>
            <a:r>
              <a:rPr lang="ru-RU" sz="2000" dirty="0"/>
              <a:t> занимает 15 место среди высших учебных заведений.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269EC9-4C83-4270-95A5-4D94E592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0" y="1177151"/>
            <a:ext cx="3875431" cy="54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5" y="590247"/>
            <a:ext cx="8496944" cy="58690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Результаты ФИЭБ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6F2848A-FB28-4B9A-9E99-78D91758D3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93850" y="1600200"/>
          <a:ext cx="9782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40037C3-294D-4F55-B66A-B440A6895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2228"/>
              </p:ext>
            </p:extLst>
          </p:nvPr>
        </p:nvGraphicFramePr>
        <p:xfrm>
          <a:off x="981844" y="3212976"/>
          <a:ext cx="10873209" cy="31688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59501">
                  <a:extLst>
                    <a:ext uri="{9D8B030D-6E8A-4147-A177-3AD203B41FA5}">
                      <a16:colId xmlns:a16="http://schemas.microsoft.com/office/drawing/2014/main" val="2354290863"/>
                    </a:ext>
                  </a:extLst>
                </a:gridCol>
                <a:gridCol w="1528899">
                  <a:extLst>
                    <a:ext uri="{9D8B030D-6E8A-4147-A177-3AD203B41FA5}">
                      <a16:colId xmlns:a16="http://schemas.microsoft.com/office/drawing/2014/main" val="2185988022"/>
                    </a:ext>
                  </a:extLst>
                </a:gridCol>
                <a:gridCol w="1601704">
                  <a:extLst>
                    <a:ext uri="{9D8B030D-6E8A-4147-A177-3AD203B41FA5}">
                      <a16:colId xmlns:a16="http://schemas.microsoft.com/office/drawing/2014/main" val="2892214430"/>
                    </a:ext>
                  </a:extLst>
                </a:gridCol>
                <a:gridCol w="1528899">
                  <a:extLst>
                    <a:ext uri="{9D8B030D-6E8A-4147-A177-3AD203B41FA5}">
                      <a16:colId xmlns:a16="http://schemas.microsoft.com/office/drawing/2014/main" val="2632453722"/>
                    </a:ext>
                  </a:extLst>
                </a:gridCol>
                <a:gridCol w="1554206">
                  <a:extLst>
                    <a:ext uri="{9D8B030D-6E8A-4147-A177-3AD203B41FA5}">
                      <a16:colId xmlns:a16="http://schemas.microsoft.com/office/drawing/2014/main" val="1086281215"/>
                    </a:ext>
                  </a:extLst>
                </a:gridCol>
              </a:tblGrid>
              <a:tr h="588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Направление подготовки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708150" algn="l"/>
                        </a:tabLst>
                      </a:pPr>
                      <a:r>
                        <a:rPr lang="ru-RU" sz="2000" dirty="0"/>
                        <a:t>Золотой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Серебряный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Бронзовый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Сертификат участника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57942742"/>
                  </a:ext>
                </a:extLst>
              </a:tr>
              <a:tr h="602744">
                <a:tc>
                  <a:txBody>
                    <a:bodyPr/>
                    <a:lstStyle/>
                    <a:p>
                      <a:r>
                        <a:rPr lang="ru-RU" sz="2200" dirty="0"/>
                        <a:t>09.03.02 Информационные системы и технологии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0%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17%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50%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33%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87628148"/>
                  </a:ext>
                </a:extLst>
              </a:tr>
              <a:tr h="608499">
                <a:tc>
                  <a:txBody>
                    <a:bodyPr/>
                    <a:lstStyle/>
                    <a:p>
                      <a:r>
                        <a:rPr lang="ru-RU" sz="2200" dirty="0"/>
                        <a:t>40.03.01 Юриспруденция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0%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25%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67%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695013514"/>
                  </a:ext>
                </a:extLst>
              </a:tr>
              <a:tr h="867952">
                <a:tc>
                  <a:txBody>
                    <a:bodyPr/>
                    <a:lstStyle/>
                    <a:p>
                      <a:r>
                        <a:rPr lang="ru-RU" sz="2200" dirty="0"/>
                        <a:t>44.03.05 Педагогическое образование (с двумя профилями подготовки)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14%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72%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7529542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B72837-9686-413C-9763-8F4726769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0" y="164007"/>
            <a:ext cx="1197868" cy="12149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F8D092-0522-4FE4-BC15-076F860545B8}"/>
              </a:ext>
            </a:extLst>
          </p:cNvPr>
          <p:cNvSpPr/>
          <p:nvPr/>
        </p:nvSpPr>
        <p:spPr>
          <a:xfrm>
            <a:off x="1139066" y="1268154"/>
            <a:ext cx="1072919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dk1"/>
                </a:solidFill>
              </a:rPr>
              <a:t>Процедура оценки качества образования</a:t>
            </a:r>
            <a:r>
              <a:rPr lang="ru-RU" sz="2800" dirty="0">
                <a:solidFill>
                  <a:schemeClr val="dk1"/>
                </a:solidFill>
              </a:rPr>
              <a:t> </a:t>
            </a:r>
            <a:r>
              <a:rPr lang="ru-RU" sz="2600" dirty="0">
                <a:solidFill>
                  <a:schemeClr val="dk1"/>
                </a:solidFill>
              </a:rPr>
              <a:t>проходила в апреле 2023 г. Общее число участников составило 38 человек, </a:t>
            </a:r>
          </a:p>
          <a:p>
            <a:pPr algn="ctr"/>
            <a:r>
              <a:rPr lang="ru-RU" sz="2600" dirty="0">
                <a:solidFill>
                  <a:schemeClr val="dk1"/>
                </a:solidFill>
              </a:rPr>
              <a:t>из которых 16 человек (42,1%) получили именные золотые, серебряные и бронзовые сертификаты ФИЭБ. </a:t>
            </a:r>
          </a:p>
        </p:txBody>
      </p:sp>
    </p:spTree>
    <p:extLst>
      <p:ext uri="{BB962C8B-B14F-4D97-AF65-F5344CB8AC3E}">
        <p14:creationId xmlns:p14="http://schemas.microsoft.com/office/powerpoint/2010/main" val="10610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177801"/>
            <a:ext cx="6336704" cy="514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Результаты ФИЭБ</a:t>
            </a:r>
            <a:endParaRPr lang="ru-RU" sz="3000" dirty="0"/>
          </a:p>
        </p:txBody>
      </p:sp>
      <p:pic>
        <p:nvPicPr>
          <p:cNvPr id="9" name="Рисунок 8" descr="Изображение выглядит как текст, меню, Прямоугольни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B01FC38-9482-48CA-B0A3-6A7B8DE94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28" y="530261"/>
            <a:ext cx="3887277" cy="5526734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6B0DD32E-B459-4D52-A539-3276FF61A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212" y="4221088"/>
            <a:ext cx="3887277" cy="2381471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23DF971-72AC-4B18-96C1-9297DC313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529231"/>
              </p:ext>
            </p:extLst>
          </p:nvPr>
        </p:nvGraphicFramePr>
        <p:xfrm>
          <a:off x="1060394" y="530261"/>
          <a:ext cx="6708597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6628C5D-EBE3-40F2-A056-6FF5B9799A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5459" y="3903824"/>
            <a:ext cx="5783532" cy="29228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pic>
        <p:nvPicPr>
          <p:cNvPr id="3" name="Рисунок 2" descr="Восклицательный знак">
            <a:extLst>
              <a:ext uri="{FF2B5EF4-FFF2-40B4-BE49-F238E27FC236}">
                <a16:creationId xmlns:a16="http://schemas.microsoft.com/office/drawing/2014/main" id="{18B01EFB-2D92-42BA-933D-C26AFF4B6B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18348" y="4509120"/>
            <a:ext cx="745232" cy="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5" y="590247"/>
            <a:ext cx="8496944" cy="58690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Результаты ФЭПО-</a:t>
            </a:r>
            <a:r>
              <a:rPr lang="en-US" b="1" dirty="0"/>
              <a:t>pro</a:t>
            </a:r>
            <a:endParaRPr lang="ru-RU" b="1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6F2848A-FB28-4B9A-9E99-78D91758D3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93850" y="1600200"/>
          <a:ext cx="9782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40037C3-294D-4F55-B66A-B440A6895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94986"/>
              </p:ext>
            </p:extLst>
          </p:nvPr>
        </p:nvGraphicFramePr>
        <p:xfrm>
          <a:off x="1048332" y="3671637"/>
          <a:ext cx="10873209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59501">
                  <a:extLst>
                    <a:ext uri="{9D8B030D-6E8A-4147-A177-3AD203B41FA5}">
                      <a16:colId xmlns:a16="http://schemas.microsoft.com/office/drawing/2014/main" val="2354290863"/>
                    </a:ext>
                  </a:extLst>
                </a:gridCol>
                <a:gridCol w="1528899">
                  <a:extLst>
                    <a:ext uri="{9D8B030D-6E8A-4147-A177-3AD203B41FA5}">
                      <a16:colId xmlns:a16="http://schemas.microsoft.com/office/drawing/2014/main" val="2185988022"/>
                    </a:ext>
                  </a:extLst>
                </a:gridCol>
                <a:gridCol w="1601704">
                  <a:extLst>
                    <a:ext uri="{9D8B030D-6E8A-4147-A177-3AD203B41FA5}">
                      <a16:colId xmlns:a16="http://schemas.microsoft.com/office/drawing/2014/main" val="2892214430"/>
                    </a:ext>
                  </a:extLst>
                </a:gridCol>
                <a:gridCol w="1528899">
                  <a:extLst>
                    <a:ext uri="{9D8B030D-6E8A-4147-A177-3AD203B41FA5}">
                      <a16:colId xmlns:a16="http://schemas.microsoft.com/office/drawing/2014/main" val="2632453722"/>
                    </a:ext>
                  </a:extLst>
                </a:gridCol>
                <a:gridCol w="1554206">
                  <a:extLst>
                    <a:ext uri="{9D8B030D-6E8A-4147-A177-3AD203B41FA5}">
                      <a16:colId xmlns:a16="http://schemas.microsoft.com/office/drawing/2014/main" val="1086281215"/>
                    </a:ext>
                  </a:extLst>
                </a:gridCol>
              </a:tblGrid>
              <a:tr h="588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Направление подготовки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708150" algn="l"/>
                        </a:tabLst>
                      </a:pPr>
                      <a:r>
                        <a:rPr lang="ru-RU" sz="2000" dirty="0"/>
                        <a:t>Золотой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Серебряный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Бронзовый сертификат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Сертификат участника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57942742"/>
                  </a:ext>
                </a:extLst>
              </a:tr>
              <a:tr h="602744">
                <a:tc>
                  <a:txBody>
                    <a:bodyPr/>
                    <a:lstStyle/>
                    <a:p>
                      <a:r>
                        <a:rPr lang="ru-RU" sz="2200" dirty="0"/>
                        <a:t>21.03.02 Землеустройство и кадастры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18%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18%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27%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37%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87628148"/>
                  </a:ext>
                </a:extLst>
              </a:tr>
              <a:tr h="867952">
                <a:tc>
                  <a:txBody>
                    <a:bodyPr/>
                    <a:lstStyle/>
                    <a:p>
                      <a:r>
                        <a:rPr lang="ru-RU" sz="2200" dirty="0"/>
                        <a:t>44.03.05 Педагогическое образование (с двумя профилями подготовки)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14%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14%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14%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58%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7529542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B72837-9686-413C-9763-8F4726769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0" y="164007"/>
            <a:ext cx="1197868" cy="12149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F8D092-0522-4FE4-BC15-076F860545B8}"/>
              </a:ext>
            </a:extLst>
          </p:cNvPr>
          <p:cNvSpPr/>
          <p:nvPr/>
        </p:nvSpPr>
        <p:spPr>
          <a:xfrm>
            <a:off x="1243608" y="1493592"/>
            <a:ext cx="1046742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chemeClr val="dk1"/>
                </a:solidFill>
              </a:rPr>
              <a:t>Процедура оценки качества образования</a:t>
            </a:r>
            <a:r>
              <a:rPr lang="ru-RU" sz="2800" dirty="0">
                <a:solidFill>
                  <a:schemeClr val="dk1"/>
                </a:solidFill>
              </a:rPr>
              <a:t> </a:t>
            </a:r>
            <a:r>
              <a:rPr lang="ru-RU" sz="2600" dirty="0">
                <a:solidFill>
                  <a:schemeClr val="dk1"/>
                </a:solidFill>
              </a:rPr>
              <a:t>проходила в мае 2023 г.</a:t>
            </a:r>
            <a:endParaRPr lang="ru-RU" sz="2600" dirty="0"/>
          </a:p>
          <a:p>
            <a:pPr algn="ctr"/>
            <a:r>
              <a:rPr lang="ru-RU" sz="2600" dirty="0"/>
              <a:t>Общее число участников составило 25 студентов второго курса, </a:t>
            </a:r>
          </a:p>
          <a:p>
            <a:pPr algn="ctr"/>
            <a:r>
              <a:rPr lang="ru-RU" sz="2600" dirty="0"/>
              <a:t>из которых 13 человек (52%) получили именные золотые, серебряные и бронзовые сертификаты ФЭПО-</a:t>
            </a:r>
            <a:r>
              <a:rPr lang="ru-RU" sz="2600" dirty="0" err="1"/>
              <a:t>pro</a:t>
            </a:r>
            <a:r>
              <a:rPr lang="ru-RU" sz="2600" dirty="0">
                <a:solidFill>
                  <a:schemeClr val="dk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23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721" y="904558"/>
            <a:ext cx="6336704" cy="51489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Результаты ФЭПО-</a:t>
            </a:r>
            <a:r>
              <a:rPr lang="en-US" sz="3200" b="1" dirty="0"/>
              <a:t>pro</a:t>
            </a:r>
            <a:endParaRPr lang="ru-RU" sz="30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23DF971-72AC-4B18-96C1-9297DC313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244397"/>
              </p:ext>
            </p:extLst>
          </p:nvPr>
        </p:nvGraphicFramePr>
        <p:xfrm>
          <a:off x="837828" y="1988840"/>
          <a:ext cx="6708597" cy="35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A2374-1467-4110-99B9-942AE3492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8" y="204533"/>
            <a:ext cx="1197868" cy="121492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документ, снимок экрана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B75A232A-FA93-4639-947C-B65B09E09E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4612" y="435248"/>
            <a:ext cx="3686916" cy="547201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Прямоугольник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30D8C96B-2836-45A9-B436-C983B3927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8668" y="4221088"/>
            <a:ext cx="3428908" cy="238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CDA0C6D-4835-4747-996D-8FF70A53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5" y="292132"/>
            <a:ext cx="8496944" cy="58690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Результаты ФЭПО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6F2848A-FB28-4B9A-9E99-78D91758D3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93850" y="1600200"/>
          <a:ext cx="978217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40037C3-294D-4F55-B66A-B440A6895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28364"/>
              </p:ext>
            </p:extLst>
          </p:nvPr>
        </p:nvGraphicFramePr>
        <p:xfrm>
          <a:off x="1251842" y="2554307"/>
          <a:ext cx="10466189" cy="41862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90215">
                  <a:extLst>
                    <a:ext uri="{9D8B030D-6E8A-4147-A177-3AD203B41FA5}">
                      <a16:colId xmlns:a16="http://schemas.microsoft.com/office/drawing/2014/main" val="2354290863"/>
                    </a:ext>
                  </a:extLst>
                </a:gridCol>
                <a:gridCol w="1750697">
                  <a:extLst>
                    <a:ext uri="{9D8B030D-6E8A-4147-A177-3AD203B41FA5}">
                      <a16:colId xmlns:a16="http://schemas.microsoft.com/office/drawing/2014/main" val="2185988022"/>
                    </a:ext>
                  </a:extLst>
                </a:gridCol>
                <a:gridCol w="3425277">
                  <a:extLst>
                    <a:ext uri="{9D8B030D-6E8A-4147-A177-3AD203B41FA5}">
                      <a16:colId xmlns:a16="http://schemas.microsoft.com/office/drawing/2014/main" val="2892214430"/>
                    </a:ext>
                  </a:extLst>
                </a:gridCol>
              </a:tblGrid>
              <a:tr h="588453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/>
                        <a:t>Направление подготовки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708150" algn="l"/>
                        </a:tabLst>
                      </a:pPr>
                      <a:r>
                        <a:rPr lang="ru-RU" sz="1900" dirty="0"/>
                        <a:t>Количество студентов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/>
                        <a:t>Доля студентов на уровне обученности не ниже второго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57942742"/>
                  </a:ext>
                </a:extLst>
              </a:tr>
              <a:tr h="427854">
                <a:tc>
                  <a:txBody>
                    <a:bodyPr/>
                    <a:lstStyle/>
                    <a:p>
                      <a:r>
                        <a:rPr lang="ru-RU" sz="1900" dirty="0"/>
                        <a:t>37.03.01 Психология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14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96%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87628148"/>
                  </a:ext>
                </a:extLst>
              </a:tr>
              <a:tr h="462892">
                <a:tc>
                  <a:txBody>
                    <a:bodyPr/>
                    <a:lstStyle/>
                    <a:p>
                      <a:r>
                        <a:rPr lang="ru-RU" sz="1900" dirty="0"/>
                        <a:t>39.03.01 Организация работы с молодежью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14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100%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41612990"/>
                  </a:ext>
                </a:extLst>
              </a:tr>
              <a:tr h="447622">
                <a:tc>
                  <a:txBody>
                    <a:bodyPr/>
                    <a:lstStyle/>
                    <a:p>
                      <a:r>
                        <a:rPr lang="ru-RU" sz="1900" dirty="0"/>
                        <a:t>43.03.02 Туризм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34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91%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704239"/>
                  </a:ext>
                </a:extLst>
              </a:tr>
              <a:tr h="487288">
                <a:tc>
                  <a:txBody>
                    <a:bodyPr/>
                    <a:lstStyle/>
                    <a:p>
                      <a:r>
                        <a:rPr lang="ru-RU" sz="1900" dirty="0"/>
                        <a:t>44.03.03 Специальное (дефектологическое)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12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100%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00981173"/>
                  </a:ext>
                </a:extLst>
              </a:tr>
              <a:tr h="748640">
                <a:tc>
                  <a:txBody>
                    <a:bodyPr/>
                    <a:lstStyle/>
                    <a:p>
                      <a:r>
                        <a:rPr lang="ru-RU" sz="1900" dirty="0"/>
                        <a:t>44.03.05 Педагогическое образование (с двумя профилями подготовки)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37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97%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75295426"/>
                  </a:ext>
                </a:extLst>
              </a:tr>
              <a:tr h="468582">
                <a:tc>
                  <a:txBody>
                    <a:bodyPr/>
                    <a:lstStyle/>
                    <a:p>
                      <a:r>
                        <a:rPr lang="ru-RU" sz="1900" dirty="0"/>
                        <a:t>45.03.02 Лингвистика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25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/>
                        <a:t>100%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76260862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B72837-9686-413C-9763-8F4726769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0" y="164007"/>
            <a:ext cx="1197868" cy="121492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F8D092-0522-4FE4-BC15-076F860545B8}"/>
              </a:ext>
            </a:extLst>
          </p:cNvPr>
          <p:cNvSpPr/>
          <p:nvPr/>
        </p:nvSpPr>
        <p:spPr>
          <a:xfrm>
            <a:off x="1593850" y="953869"/>
            <a:ext cx="99011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>
                <a:solidFill>
                  <a:schemeClr val="dk1"/>
                </a:solidFill>
              </a:rPr>
              <a:t>Процедура оценки качества образования проходила в мае 2023 г.</a:t>
            </a:r>
            <a:endParaRPr lang="ru-RU" sz="2400" dirty="0"/>
          </a:p>
          <a:p>
            <a:pPr algn="ctr" fontAlgn="base"/>
            <a:r>
              <a:rPr lang="ru-RU" sz="2400" dirty="0"/>
              <a:t>Проведено 325 сеансов тестирования по 10 дисциплинам. </a:t>
            </a:r>
          </a:p>
          <a:p>
            <a:pPr algn="ctr" fontAlgn="base"/>
            <a:r>
              <a:rPr lang="ru-RU" sz="2400" dirty="0"/>
              <a:t>В тестировании приняли участие 136 студентов, обучающиеся по 10 образовательным программам. </a:t>
            </a:r>
          </a:p>
        </p:txBody>
      </p:sp>
    </p:spTree>
    <p:extLst>
      <p:ext uri="{BB962C8B-B14F-4D97-AF65-F5344CB8AC3E}">
        <p14:creationId xmlns:p14="http://schemas.microsoft.com/office/powerpoint/2010/main" val="40989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тематика 16 х 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2_TF02787947.potx" id="{3964D7A7-1B85-4031-AAD6-1B50F98CF473}" vid="{CAF00616-F4D4-4454-9A4A-5919532F2D53}"/>
    </a:ext>
  </a:extLst>
</a:theme>
</file>

<file path=ppt/theme/theme2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651</Words>
  <Application>Microsoft Office PowerPoint</Application>
  <PresentationFormat>Произвольный</PresentationFormat>
  <Paragraphs>105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Euphemia</vt:lpstr>
      <vt:lpstr>Математика 16 х 9</vt:lpstr>
      <vt:lpstr>Результаты  независимой оценки качества подготовки обучающихся  в 2022-2023 учебном году    </vt:lpstr>
      <vt:lpstr>Независимая оценка качества подготовки обучающихся</vt:lpstr>
      <vt:lpstr>Результаты III Всероссийской открытой акции «Входное тестирование 2022»</vt:lpstr>
      <vt:lpstr>Результаты III Всероссийской акции «Тотальный экзамен»</vt:lpstr>
      <vt:lpstr>Результаты ФИЭБ</vt:lpstr>
      <vt:lpstr>Результаты ФИЭБ</vt:lpstr>
      <vt:lpstr>Результаты ФЭПО-pro</vt:lpstr>
      <vt:lpstr>Результаты ФЭПО-pro</vt:lpstr>
      <vt:lpstr>Результаты ФЭПО</vt:lpstr>
      <vt:lpstr>Результаты ФЭПО</vt:lpstr>
      <vt:lpstr>Профессионально-общественная аккредитация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 федерального Интернет-экзамена  для выпускников бакалавриата  в 2022 году</dc:title>
  <dc:creator>Молчанова Екатерина Валерьевна</dc:creator>
  <cp:lastModifiedBy>Молчанова Екатерина Валерьевна</cp:lastModifiedBy>
  <cp:revision>74</cp:revision>
  <cp:lastPrinted>2023-07-05T08:10:44Z</cp:lastPrinted>
  <dcterms:created xsi:type="dcterms:W3CDTF">2022-04-26T13:10:06Z</dcterms:created>
  <dcterms:modified xsi:type="dcterms:W3CDTF">2023-07-05T08:14:22Z</dcterms:modified>
</cp:coreProperties>
</file>