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</p:sldIdLst>
  <p:sldSz cx="10693400" cy="7562850"/>
  <p:notesSz cx="10693400" cy="75628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Bahnschrift"/>
                <a:cs typeface="Bahnschrif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Bahnschrift"/>
                <a:cs typeface="Bahnschrif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Bahnschrift"/>
                <a:cs typeface="Bahnschrif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0690860" cy="7560309"/>
          </a:xfrm>
          <a:custGeom>
            <a:avLst/>
            <a:gdLst/>
            <a:ahLst/>
            <a:cxnLst/>
            <a:rect l="l" t="t" r="r" b="b"/>
            <a:pathLst>
              <a:path w="10690860" h="7560309">
                <a:moveTo>
                  <a:pt x="10690860" y="0"/>
                </a:moveTo>
                <a:lnTo>
                  <a:pt x="0" y="0"/>
                </a:lnTo>
                <a:lnTo>
                  <a:pt x="0" y="7560309"/>
                </a:lnTo>
                <a:lnTo>
                  <a:pt x="10690860" y="7560309"/>
                </a:lnTo>
                <a:lnTo>
                  <a:pt x="1069086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66870" y="739901"/>
            <a:ext cx="2359659" cy="330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Bahnschrift"/>
                <a:cs typeface="Bahnschrif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18412" y="1449705"/>
            <a:ext cx="8656574" cy="5193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19498" y="596900"/>
            <a:ext cx="2452370" cy="536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Times New Roman"/>
                <a:cs typeface="Times New Roman"/>
              </a:rPr>
              <a:t>ИНСТИТУТ</a:t>
            </a:r>
            <a:r>
              <a:rPr dirty="0" sz="1200" spc="-1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ИСТОРИИ</a:t>
            </a:r>
            <a:r>
              <a:rPr dirty="0" sz="1200" spc="-1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И</a:t>
            </a:r>
            <a:r>
              <a:rPr dirty="0" sz="1200" spc="-10" b="1">
                <a:latin typeface="Times New Roman"/>
                <a:cs typeface="Times New Roman"/>
              </a:rPr>
              <a:t> ПРАВА</a:t>
            </a:r>
            <a:endParaRPr sz="1200">
              <a:latin typeface="Times New Roman"/>
              <a:cs typeface="Times New Roman"/>
            </a:endParaRPr>
          </a:p>
          <a:p>
            <a:pPr algn="ctr" marL="1270">
              <a:lnSpc>
                <a:spcPct val="100000"/>
              </a:lnSpc>
              <a:spcBef>
                <a:spcPts val="1140"/>
              </a:spcBef>
            </a:pPr>
            <a:r>
              <a:rPr dirty="0" sz="1200" spc="-5" b="1">
                <a:latin typeface="Times New Roman"/>
                <a:cs typeface="Times New Roman"/>
              </a:rPr>
              <a:t>КАФЕДРА</a:t>
            </a:r>
            <a:r>
              <a:rPr dirty="0" sz="1200" spc="-5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ИСТОРИИ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689615" y="1611249"/>
            <a:ext cx="7441565" cy="5196840"/>
            <a:chOff x="1689615" y="1611249"/>
            <a:chExt cx="7441565" cy="51968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89615" y="1828228"/>
              <a:ext cx="1856255" cy="186566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25405" y="1728914"/>
              <a:ext cx="721899" cy="104000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30349" y="1611249"/>
              <a:ext cx="1483469" cy="106660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52934" y="1682813"/>
              <a:ext cx="847598" cy="149367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63254" y="1782915"/>
              <a:ext cx="2267680" cy="174444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14562" y="5596191"/>
              <a:ext cx="2814320" cy="121145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70233" y="6002337"/>
              <a:ext cx="480694" cy="77944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76709" y="5980874"/>
              <a:ext cx="1100581" cy="78366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813486" y="5784786"/>
              <a:ext cx="251459" cy="85779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208837" y="5433631"/>
              <a:ext cx="1434973" cy="120483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932175" y="2656332"/>
              <a:ext cx="4965191" cy="331774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548487"/>
            <a:ext cx="9806305" cy="143573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25"/>
              </a:spcBef>
            </a:pPr>
            <a:r>
              <a:rPr dirty="0" sz="1400" spc="-235" b="1">
                <a:latin typeface="Arial"/>
                <a:cs typeface="Arial"/>
              </a:rPr>
              <a:t>Ц</a:t>
            </a:r>
            <a:r>
              <a:rPr dirty="0" sz="1400" spc="-340" b="1">
                <a:latin typeface="Arial"/>
                <a:cs typeface="Arial"/>
              </a:rPr>
              <a:t>Е</a:t>
            </a:r>
            <a:r>
              <a:rPr dirty="0" sz="1400" spc="-250" b="1">
                <a:latin typeface="Arial"/>
                <a:cs typeface="Arial"/>
              </a:rPr>
              <a:t>Л</a:t>
            </a:r>
            <a:r>
              <a:rPr dirty="0" sz="1400" spc="-250" b="1">
                <a:latin typeface="Arial"/>
                <a:cs typeface="Arial"/>
              </a:rPr>
              <a:t>Ь</a:t>
            </a:r>
            <a:r>
              <a:rPr dirty="0" sz="1400" spc="-40" b="1">
                <a:latin typeface="Arial"/>
                <a:cs typeface="Arial"/>
              </a:rPr>
              <a:t> </a:t>
            </a:r>
            <a:r>
              <a:rPr dirty="0" sz="1400" spc="-345" b="1">
                <a:latin typeface="Arial"/>
                <a:cs typeface="Arial"/>
              </a:rPr>
              <a:t>Р</a:t>
            </a:r>
            <a:r>
              <a:rPr dirty="0" sz="1400" spc="-380" b="1">
                <a:latin typeface="Arial"/>
                <a:cs typeface="Arial"/>
              </a:rPr>
              <a:t>А</a:t>
            </a:r>
            <a:r>
              <a:rPr dirty="0" sz="1400" spc="-385" b="1">
                <a:latin typeface="Arial"/>
                <a:cs typeface="Arial"/>
              </a:rPr>
              <a:t>БОТ</a:t>
            </a:r>
            <a:r>
              <a:rPr dirty="0" sz="1400" spc="-385" b="1">
                <a:latin typeface="Arial"/>
                <a:cs typeface="Arial"/>
              </a:rPr>
              <a:t>Ы</a:t>
            </a:r>
            <a:r>
              <a:rPr dirty="0" sz="1400" spc="-45" b="1">
                <a:latin typeface="Arial"/>
                <a:cs typeface="Arial"/>
              </a:rPr>
              <a:t> </a:t>
            </a:r>
            <a:r>
              <a:rPr dirty="0" sz="1400" spc="-355" b="1">
                <a:latin typeface="Arial"/>
                <a:cs typeface="Arial"/>
              </a:rPr>
              <a:t>С</a:t>
            </a:r>
            <a:r>
              <a:rPr dirty="0" sz="1400" spc="-300" b="1">
                <a:latin typeface="Arial"/>
                <a:cs typeface="Arial"/>
              </a:rPr>
              <a:t>Н</a:t>
            </a:r>
            <a:r>
              <a:rPr dirty="0" sz="1400" spc="-225" b="1">
                <a:latin typeface="Arial"/>
                <a:cs typeface="Arial"/>
              </a:rPr>
              <a:t>К</a:t>
            </a:r>
            <a:r>
              <a:rPr dirty="0" sz="1400" spc="-160" b="1"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  <a:p>
            <a:pPr algn="just" marL="12700" marR="5080" indent="359410">
              <a:lnSpc>
                <a:spcPct val="110400"/>
              </a:lnSpc>
              <a:spcBef>
                <a:spcPts val="150"/>
              </a:spcBef>
              <a:buFont typeface="Wingdings"/>
              <a:buChar char=""/>
              <a:tabLst>
                <a:tab pos="553720" algn="l"/>
              </a:tabLst>
            </a:pPr>
            <a:r>
              <a:rPr dirty="0" sz="1400" spc="-5" b="1" i="1">
                <a:latin typeface="Times New Roman"/>
                <a:cs typeface="Times New Roman"/>
              </a:rPr>
              <a:t>формирование</a:t>
            </a:r>
            <a:r>
              <a:rPr dirty="0" sz="1400" b="1" i="1">
                <a:latin typeface="Times New Roman"/>
                <a:cs typeface="Times New Roman"/>
              </a:rPr>
              <a:t> </a:t>
            </a:r>
            <a:r>
              <a:rPr dirty="0" sz="1400" spc="-5" b="1" i="1">
                <a:latin typeface="Times New Roman"/>
                <a:cs typeface="Times New Roman"/>
              </a:rPr>
              <a:t>современного</a:t>
            </a:r>
            <a:r>
              <a:rPr dirty="0" sz="1400" b="1" i="1">
                <a:latin typeface="Times New Roman"/>
                <a:cs typeface="Times New Roman"/>
              </a:rPr>
              <a:t> типа</a:t>
            </a:r>
            <a:r>
              <a:rPr dirty="0" sz="1400" spc="5" b="1" i="1">
                <a:latin typeface="Times New Roman"/>
                <a:cs typeface="Times New Roman"/>
              </a:rPr>
              <a:t> </a:t>
            </a:r>
            <a:r>
              <a:rPr dirty="0" sz="1400" spc="-5" b="1" i="1">
                <a:latin typeface="Times New Roman"/>
                <a:cs typeface="Times New Roman"/>
              </a:rPr>
              <a:t>научного</a:t>
            </a:r>
            <a:r>
              <a:rPr dirty="0" sz="1400" b="1" i="1">
                <a:latin typeface="Times New Roman"/>
                <a:cs typeface="Times New Roman"/>
              </a:rPr>
              <a:t> </a:t>
            </a:r>
            <a:r>
              <a:rPr dirty="0" sz="1400" spc="-5" b="1" i="1">
                <a:latin typeface="Times New Roman"/>
                <a:cs typeface="Times New Roman"/>
              </a:rPr>
              <a:t>мышления</a:t>
            </a:r>
            <a:r>
              <a:rPr dirty="0" sz="1400" b="1" i="1">
                <a:latin typeface="Times New Roman"/>
                <a:cs typeface="Times New Roman"/>
              </a:rPr>
              <a:t> и</a:t>
            </a:r>
            <a:r>
              <a:rPr dirty="0" sz="1400" spc="5" b="1" i="1">
                <a:latin typeface="Times New Roman"/>
                <a:cs typeface="Times New Roman"/>
              </a:rPr>
              <a:t> </a:t>
            </a:r>
            <a:r>
              <a:rPr dirty="0" sz="1400" spc="-5" b="1" i="1">
                <a:latin typeface="Times New Roman"/>
                <a:cs typeface="Times New Roman"/>
              </a:rPr>
              <a:t>исчерпывающих</a:t>
            </a:r>
            <a:r>
              <a:rPr dirty="0" sz="1400" b="1" i="1">
                <a:latin typeface="Times New Roman"/>
                <a:cs typeface="Times New Roman"/>
              </a:rPr>
              <a:t> </a:t>
            </a:r>
            <a:r>
              <a:rPr dirty="0" sz="1400" spc="-5" b="1" i="1">
                <a:latin typeface="Times New Roman"/>
                <a:cs typeface="Times New Roman"/>
              </a:rPr>
              <a:t>знаний</a:t>
            </a:r>
            <a:r>
              <a:rPr dirty="0" sz="1400" b="1" i="1">
                <a:latin typeface="Times New Roman"/>
                <a:cs typeface="Times New Roman"/>
              </a:rPr>
              <a:t> о</a:t>
            </a:r>
            <a:r>
              <a:rPr dirty="0" sz="1400" spc="5" b="1" i="1">
                <a:latin typeface="Times New Roman"/>
                <a:cs typeface="Times New Roman"/>
              </a:rPr>
              <a:t> </a:t>
            </a:r>
            <a:r>
              <a:rPr dirty="0" sz="1400" spc="-5" b="1" i="1">
                <a:latin typeface="Times New Roman"/>
                <a:cs typeface="Times New Roman"/>
              </a:rPr>
              <a:t>современных</a:t>
            </a:r>
            <a:r>
              <a:rPr dirty="0" sz="1400" b="1" i="1">
                <a:latin typeface="Times New Roman"/>
                <a:cs typeface="Times New Roman"/>
              </a:rPr>
              <a:t> </a:t>
            </a:r>
            <a:r>
              <a:rPr dirty="0" sz="1400" spc="5" b="1" i="1">
                <a:latin typeface="Times New Roman"/>
                <a:cs typeface="Times New Roman"/>
              </a:rPr>
              <a:t>теоретико- </a:t>
            </a:r>
            <a:r>
              <a:rPr dirty="0" sz="1400" spc="10" b="1" i="1">
                <a:latin typeface="Times New Roman"/>
                <a:cs typeface="Times New Roman"/>
              </a:rPr>
              <a:t> </a:t>
            </a:r>
            <a:r>
              <a:rPr dirty="0" sz="1400" spc="-5" b="1" i="1">
                <a:latin typeface="Times New Roman"/>
                <a:cs typeface="Times New Roman"/>
              </a:rPr>
              <a:t>методологических основах науки </a:t>
            </a:r>
            <a:r>
              <a:rPr dirty="0" sz="1400" b="1" i="1">
                <a:latin typeface="Times New Roman"/>
                <a:cs typeface="Times New Roman"/>
              </a:rPr>
              <a:t>о </a:t>
            </a:r>
            <a:r>
              <a:rPr dirty="0" sz="1400" spc="-10" b="1" i="1">
                <a:latin typeface="Times New Roman"/>
                <a:cs typeface="Times New Roman"/>
              </a:rPr>
              <a:t>народах </a:t>
            </a:r>
            <a:r>
              <a:rPr dirty="0" sz="1400" spc="-5" b="1" i="1">
                <a:latin typeface="Times New Roman"/>
                <a:cs typeface="Times New Roman"/>
              </a:rPr>
              <a:t>мира, </a:t>
            </a:r>
            <a:r>
              <a:rPr dirty="0" sz="1400" b="1" i="1">
                <a:latin typeface="Times New Roman"/>
                <a:cs typeface="Times New Roman"/>
              </a:rPr>
              <a:t>а </a:t>
            </a:r>
            <a:r>
              <a:rPr dirty="0" sz="1400" spc="-5" b="1" i="1">
                <a:latin typeface="Times New Roman"/>
                <a:cs typeface="Times New Roman"/>
              </a:rPr>
              <a:t>также навыков самостоятельной исследовательской </a:t>
            </a:r>
            <a:r>
              <a:rPr dirty="0" sz="1400" b="1" i="1">
                <a:latin typeface="Times New Roman"/>
                <a:cs typeface="Times New Roman"/>
              </a:rPr>
              <a:t>и </a:t>
            </a:r>
            <a:r>
              <a:rPr dirty="0" sz="1400" spc="-5" b="1" i="1">
                <a:latin typeface="Times New Roman"/>
                <a:cs typeface="Times New Roman"/>
              </a:rPr>
              <a:t>экспертной </a:t>
            </a:r>
            <a:r>
              <a:rPr dirty="0" sz="1400" b="1" i="1">
                <a:latin typeface="Times New Roman"/>
                <a:cs typeface="Times New Roman"/>
              </a:rPr>
              <a:t> </a:t>
            </a:r>
            <a:r>
              <a:rPr dirty="0" sz="1400" spc="-5" b="1" i="1">
                <a:latin typeface="Times New Roman"/>
                <a:cs typeface="Times New Roman"/>
              </a:rPr>
              <a:t>работы, соответствующей</a:t>
            </a:r>
            <a:r>
              <a:rPr dirty="0" sz="1400" b="1" i="1">
                <a:latin typeface="Times New Roman"/>
                <a:cs typeface="Times New Roman"/>
              </a:rPr>
              <a:t> </a:t>
            </a:r>
            <a:r>
              <a:rPr dirty="0" sz="1400" spc="-5" b="1" i="1">
                <a:latin typeface="Times New Roman"/>
                <a:cs typeface="Times New Roman"/>
              </a:rPr>
              <a:t>современному</a:t>
            </a:r>
            <a:r>
              <a:rPr dirty="0" sz="1400" spc="5" b="1" i="1">
                <a:latin typeface="Times New Roman"/>
                <a:cs typeface="Times New Roman"/>
              </a:rPr>
              <a:t> </a:t>
            </a:r>
            <a:r>
              <a:rPr dirty="0" sz="1400" spc="-5" b="1" i="1">
                <a:latin typeface="Times New Roman"/>
                <a:cs typeface="Times New Roman"/>
              </a:rPr>
              <a:t>уровню</a:t>
            </a:r>
            <a:r>
              <a:rPr dirty="0" sz="1400" spc="-10" b="1" i="1">
                <a:latin typeface="Times New Roman"/>
                <a:cs typeface="Times New Roman"/>
              </a:rPr>
              <a:t> </a:t>
            </a:r>
            <a:r>
              <a:rPr dirty="0" sz="1400" spc="-5" b="1" i="1">
                <a:latin typeface="Times New Roman"/>
                <a:cs typeface="Times New Roman"/>
              </a:rPr>
              <a:t>развития мировой</a:t>
            </a:r>
            <a:r>
              <a:rPr dirty="0" sz="1400" spc="-10" b="1" i="1">
                <a:latin typeface="Times New Roman"/>
                <a:cs typeface="Times New Roman"/>
              </a:rPr>
              <a:t> </a:t>
            </a:r>
            <a:r>
              <a:rPr dirty="0" sz="1400" spc="-5" b="1" i="1">
                <a:latin typeface="Times New Roman"/>
                <a:cs typeface="Times New Roman"/>
              </a:rPr>
              <a:t>этнологии/этнографии.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400" spc="-320" b="1">
                <a:latin typeface="Arial"/>
                <a:cs typeface="Arial"/>
              </a:rPr>
              <a:t>ЗАД</a:t>
            </a:r>
            <a:r>
              <a:rPr dirty="0" sz="1400" spc="-325" b="1">
                <a:latin typeface="Arial"/>
                <a:cs typeface="Arial"/>
              </a:rPr>
              <a:t>А</a:t>
            </a:r>
            <a:r>
              <a:rPr dirty="0" sz="1400" spc="-300" b="1">
                <a:latin typeface="Arial"/>
                <a:cs typeface="Arial"/>
              </a:rPr>
              <a:t>ЧИ</a:t>
            </a:r>
            <a:r>
              <a:rPr dirty="0" sz="1400" spc="-40" b="1">
                <a:latin typeface="Arial"/>
                <a:cs typeface="Arial"/>
              </a:rPr>
              <a:t> </a:t>
            </a:r>
            <a:r>
              <a:rPr dirty="0" sz="1400" spc="-330" b="1">
                <a:latin typeface="Arial"/>
                <a:cs typeface="Arial"/>
              </a:rPr>
              <a:t>Р</a:t>
            </a:r>
            <a:r>
              <a:rPr dirty="0" sz="1400" spc="-395" b="1">
                <a:latin typeface="Arial"/>
                <a:cs typeface="Arial"/>
              </a:rPr>
              <a:t>А</a:t>
            </a:r>
            <a:r>
              <a:rPr dirty="0" sz="1400" spc="-330" b="1">
                <a:latin typeface="Arial"/>
                <a:cs typeface="Arial"/>
              </a:rPr>
              <a:t>Б</a:t>
            </a:r>
            <a:r>
              <a:rPr dirty="0" sz="1400" spc="-370" b="1">
                <a:latin typeface="Arial"/>
                <a:cs typeface="Arial"/>
              </a:rPr>
              <a:t>О</a:t>
            </a:r>
            <a:r>
              <a:rPr dirty="0" sz="1400" spc="-470" b="1">
                <a:latin typeface="Arial"/>
                <a:cs typeface="Arial"/>
              </a:rPr>
              <a:t>Т</a:t>
            </a:r>
            <a:r>
              <a:rPr dirty="0" sz="1400" spc="-385" b="1">
                <a:latin typeface="Arial"/>
                <a:cs typeface="Arial"/>
              </a:rPr>
              <a:t>Ы</a:t>
            </a:r>
            <a:r>
              <a:rPr dirty="0" sz="1400" spc="-45" b="1">
                <a:latin typeface="Arial"/>
                <a:cs typeface="Arial"/>
              </a:rPr>
              <a:t> </a:t>
            </a:r>
            <a:r>
              <a:rPr dirty="0" sz="1400" spc="-325" b="1">
                <a:latin typeface="Arial"/>
                <a:cs typeface="Arial"/>
              </a:rPr>
              <a:t>С</a:t>
            </a:r>
            <a:r>
              <a:rPr dirty="0" sz="1400" spc="-330" b="1">
                <a:latin typeface="Arial"/>
                <a:cs typeface="Arial"/>
              </a:rPr>
              <a:t>Н</a:t>
            </a:r>
            <a:r>
              <a:rPr dirty="0" sz="1400" spc="-225" b="1">
                <a:latin typeface="Arial"/>
                <a:cs typeface="Arial"/>
              </a:rPr>
              <a:t>К</a:t>
            </a:r>
            <a:r>
              <a:rPr dirty="0" sz="1400" spc="-160" b="1"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63550" y="2107184"/>
            <a:ext cx="425450" cy="596900"/>
            <a:chOff x="463550" y="2107184"/>
            <a:chExt cx="425450" cy="596900"/>
          </a:xfrm>
        </p:grpSpPr>
        <p:sp>
          <p:nvSpPr>
            <p:cNvPr id="4" name="object 4"/>
            <p:cNvSpPr/>
            <p:nvPr/>
          </p:nvSpPr>
          <p:spPr>
            <a:xfrm>
              <a:off x="476250" y="2119884"/>
              <a:ext cx="400050" cy="571500"/>
            </a:xfrm>
            <a:custGeom>
              <a:avLst/>
              <a:gdLst/>
              <a:ahLst/>
              <a:cxnLst/>
              <a:rect l="l" t="t" r="r" b="b"/>
              <a:pathLst>
                <a:path w="400050" h="571500">
                  <a:moveTo>
                    <a:pt x="399910" y="0"/>
                  </a:moveTo>
                  <a:lnTo>
                    <a:pt x="199961" y="200025"/>
                  </a:lnTo>
                  <a:lnTo>
                    <a:pt x="0" y="0"/>
                  </a:lnTo>
                  <a:lnTo>
                    <a:pt x="0" y="371347"/>
                  </a:lnTo>
                  <a:lnTo>
                    <a:pt x="199961" y="571372"/>
                  </a:lnTo>
                  <a:lnTo>
                    <a:pt x="399910" y="371347"/>
                  </a:lnTo>
                  <a:lnTo>
                    <a:pt x="39991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76250" y="2119884"/>
              <a:ext cx="400050" cy="571500"/>
            </a:xfrm>
            <a:custGeom>
              <a:avLst/>
              <a:gdLst/>
              <a:ahLst/>
              <a:cxnLst/>
              <a:rect l="l" t="t" r="r" b="b"/>
              <a:pathLst>
                <a:path w="400050" h="571500">
                  <a:moveTo>
                    <a:pt x="399910" y="0"/>
                  </a:moveTo>
                  <a:lnTo>
                    <a:pt x="399910" y="371347"/>
                  </a:lnTo>
                  <a:lnTo>
                    <a:pt x="199961" y="571372"/>
                  </a:lnTo>
                  <a:lnTo>
                    <a:pt x="0" y="371347"/>
                  </a:lnTo>
                  <a:lnTo>
                    <a:pt x="0" y="0"/>
                  </a:lnTo>
                  <a:lnTo>
                    <a:pt x="199961" y="200025"/>
                  </a:lnTo>
                  <a:lnTo>
                    <a:pt x="399910" y="0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627684" y="2292223"/>
            <a:ext cx="9652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63460" y="2016760"/>
            <a:ext cx="9370060" cy="577850"/>
            <a:chOff x="863460" y="2016760"/>
            <a:chExt cx="9370060" cy="577850"/>
          </a:xfrm>
        </p:grpSpPr>
        <p:sp>
          <p:nvSpPr>
            <p:cNvPr id="8" name="object 8"/>
            <p:cNvSpPr/>
            <p:nvPr/>
          </p:nvSpPr>
          <p:spPr>
            <a:xfrm>
              <a:off x="876160" y="2029460"/>
              <a:ext cx="9344660" cy="552450"/>
            </a:xfrm>
            <a:custGeom>
              <a:avLst/>
              <a:gdLst/>
              <a:ahLst/>
              <a:cxnLst/>
              <a:rect l="l" t="t" r="r" b="b"/>
              <a:pathLst>
                <a:path w="9344660" h="552450">
                  <a:moveTo>
                    <a:pt x="9252089" y="0"/>
                  </a:moveTo>
                  <a:lnTo>
                    <a:pt x="0" y="0"/>
                  </a:lnTo>
                  <a:lnTo>
                    <a:pt x="0" y="552195"/>
                  </a:lnTo>
                  <a:lnTo>
                    <a:pt x="9252089" y="552195"/>
                  </a:lnTo>
                  <a:lnTo>
                    <a:pt x="9287961" y="544972"/>
                  </a:lnTo>
                  <a:lnTo>
                    <a:pt x="9317224" y="525271"/>
                  </a:lnTo>
                  <a:lnTo>
                    <a:pt x="9336939" y="496046"/>
                  </a:lnTo>
                  <a:lnTo>
                    <a:pt x="9344164" y="460248"/>
                  </a:lnTo>
                  <a:lnTo>
                    <a:pt x="9344164" y="92075"/>
                  </a:lnTo>
                  <a:lnTo>
                    <a:pt x="9336939" y="56257"/>
                  </a:lnTo>
                  <a:lnTo>
                    <a:pt x="9317224" y="26987"/>
                  </a:lnTo>
                  <a:lnTo>
                    <a:pt x="9287961" y="7242"/>
                  </a:lnTo>
                  <a:lnTo>
                    <a:pt x="9252089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876160" y="2029460"/>
              <a:ext cx="9344660" cy="552450"/>
            </a:xfrm>
            <a:custGeom>
              <a:avLst/>
              <a:gdLst/>
              <a:ahLst/>
              <a:cxnLst/>
              <a:rect l="l" t="t" r="r" b="b"/>
              <a:pathLst>
                <a:path w="9344660" h="552450">
                  <a:moveTo>
                    <a:pt x="9344164" y="92075"/>
                  </a:moveTo>
                  <a:lnTo>
                    <a:pt x="9344164" y="460248"/>
                  </a:lnTo>
                  <a:lnTo>
                    <a:pt x="9336939" y="496046"/>
                  </a:lnTo>
                  <a:lnTo>
                    <a:pt x="9317224" y="525271"/>
                  </a:lnTo>
                  <a:lnTo>
                    <a:pt x="9287961" y="544972"/>
                  </a:lnTo>
                  <a:lnTo>
                    <a:pt x="9252089" y="552195"/>
                  </a:lnTo>
                  <a:lnTo>
                    <a:pt x="0" y="552195"/>
                  </a:lnTo>
                  <a:lnTo>
                    <a:pt x="0" y="0"/>
                  </a:lnTo>
                  <a:lnTo>
                    <a:pt x="9252089" y="0"/>
                  </a:lnTo>
                  <a:lnTo>
                    <a:pt x="9287961" y="7242"/>
                  </a:lnTo>
                  <a:lnTo>
                    <a:pt x="9317224" y="26987"/>
                  </a:lnTo>
                  <a:lnTo>
                    <a:pt x="9336939" y="56257"/>
                  </a:lnTo>
                  <a:lnTo>
                    <a:pt x="9344164" y="92075"/>
                  </a:lnTo>
                  <a:close/>
                </a:path>
              </a:pathLst>
            </a:custGeom>
            <a:ln w="25399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888860" y="2077339"/>
            <a:ext cx="9304655" cy="422275"/>
          </a:xfrm>
          <a:prstGeom prst="rect">
            <a:avLst/>
          </a:prstGeom>
        </p:spPr>
        <p:txBody>
          <a:bodyPr wrap="square" lIns="0" tIns="44450" rIns="0" bIns="0" rtlCol="0" vert="horz">
            <a:spAutoFit/>
          </a:bodyPr>
          <a:lstStyle/>
          <a:p>
            <a:pPr marL="201295" indent="-114300">
              <a:lnSpc>
                <a:spcPts val="1440"/>
              </a:lnSpc>
              <a:spcBef>
                <a:spcPts val="350"/>
              </a:spcBef>
              <a:buFont typeface="Times New Roman"/>
              <a:buChar char="•"/>
              <a:tabLst>
                <a:tab pos="201930" algn="l"/>
                <a:tab pos="1516380" algn="l"/>
                <a:tab pos="2533015" algn="l"/>
                <a:tab pos="3874135" algn="l"/>
                <a:tab pos="4210685" algn="l"/>
                <a:tab pos="5116830" algn="l"/>
                <a:tab pos="6273165" algn="l"/>
                <a:tab pos="7186295" algn="l"/>
                <a:tab pos="9197975" algn="l"/>
              </a:tabLst>
            </a:pPr>
            <a:r>
              <a:rPr dirty="0" sz="1400" spc="-35" b="1" i="1">
                <a:latin typeface="Times New Roman"/>
                <a:cs typeface="Times New Roman"/>
              </a:rPr>
              <a:t>с</a:t>
            </a:r>
            <a:r>
              <a:rPr dirty="0" sz="1400" b="1" i="1">
                <a:latin typeface="Times New Roman"/>
                <a:cs typeface="Times New Roman"/>
              </a:rPr>
              <a:t>фо</a:t>
            </a:r>
            <a:r>
              <a:rPr dirty="0" sz="1400" spc="-70" b="1" i="1">
                <a:latin typeface="Times New Roman"/>
                <a:cs typeface="Times New Roman"/>
              </a:rPr>
              <a:t>р</a:t>
            </a:r>
            <a:r>
              <a:rPr dirty="0" sz="1400" spc="-5" b="1" i="1">
                <a:latin typeface="Times New Roman"/>
                <a:cs typeface="Times New Roman"/>
              </a:rPr>
              <a:t>м</a:t>
            </a:r>
            <a:r>
              <a:rPr dirty="0" sz="1400" spc="-15" b="1" i="1">
                <a:latin typeface="Times New Roman"/>
                <a:cs typeface="Times New Roman"/>
              </a:rPr>
              <a:t>и</a:t>
            </a:r>
            <a:r>
              <a:rPr dirty="0" sz="1400" b="1" i="1">
                <a:latin typeface="Times New Roman"/>
                <a:cs typeface="Times New Roman"/>
              </a:rPr>
              <a:t>ро</a:t>
            </a:r>
            <a:r>
              <a:rPr dirty="0" sz="1400" spc="-30" b="1" i="1">
                <a:latin typeface="Times New Roman"/>
                <a:cs typeface="Times New Roman"/>
              </a:rPr>
              <a:t>в</a:t>
            </a:r>
            <a:r>
              <a:rPr dirty="0" sz="1400" spc="-20" b="1" i="1">
                <a:latin typeface="Times New Roman"/>
                <a:cs typeface="Times New Roman"/>
              </a:rPr>
              <a:t>а</a:t>
            </a:r>
            <a:r>
              <a:rPr dirty="0" sz="1400" spc="20" b="1" i="1">
                <a:latin typeface="Times New Roman"/>
                <a:cs typeface="Times New Roman"/>
              </a:rPr>
              <a:t>т</a:t>
            </a:r>
            <a:r>
              <a:rPr dirty="0" sz="1400" b="1" i="1">
                <a:latin typeface="Times New Roman"/>
                <a:cs typeface="Times New Roman"/>
              </a:rPr>
              <a:t>ь</a:t>
            </a:r>
            <a:r>
              <a:rPr dirty="0" sz="1400" b="1" i="1">
                <a:latin typeface="Times New Roman"/>
                <a:cs typeface="Times New Roman"/>
              </a:rPr>
              <a:t>	</a:t>
            </a:r>
            <a:r>
              <a:rPr dirty="0" sz="1400" b="1" i="1">
                <a:latin typeface="Times New Roman"/>
                <a:cs typeface="Times New Roman"/>
              </a:rPr>
              <a:t>си</a:t>
            </a:r>
            <a:r>
              <a:rPr dirty="0" sz="1400" spc="-15" b="1" i="1">
                <a:latin typeface="Times New Roman"/>
                <a:cs typeface="Times New Roman"/>
              </a:rPr>
              <a:t>с</a:t>
            </a:r>
            <a:r>
              <a:rPr dirty="0" sz="1400" b="1" i="1">
                <a:latin typeface="Times New Roman"/>
                <a:cs typeface="Times New Roman"/>
              </a:rPr>
              <a:t>т</a:t>
            </a:r>
            <a:r>
              <a:rPr dirty="0" sz="1400" spc="-35" b="1" i="1">
                <a:latin typeface="Times New Roman"/>
                <a:cs typeface="Times New Roman"/>
              </a:rPr>
              <a:t>е</a:t>
            </a:r>
            <a:r>
              <a:rPr dirty="0" sz="1400" spc="-5" b="1" i="1">
                <a:latin typeface="Times New Roman"/>
                <a:cs typeface="Times New Roman"/>
              </a:rPr>
              <a:t>м</a:t>
            </a:r>
            <a:r>
              <a:rPr dirty="0" sz="1400" spc="-15" b="1" i="1">
                <a:latin typeface="Times New Roman"/>
                <a:cs typeface="Times New Roman"/>
              </a:rPr>
              <a:t>н</a:t>
            </a:r>
            <a:r>
              <a:rPr dirty="0" sz="1400" b="1" i="1">
                <a:latin typeface="Times New Roman"/>
                <a:cs typeface="Times New Roman"/>
              </a:rPr>
              <a:t>ое</a:t>
            </a:r>
            <a:r>
              <a:rPr dirty="0" sz="1400" b="1" i="1">
                <a:latin typeface="Times New Roman"/>
                <a:cs typeface="Times New Roman"/>
              </a:rPr>
              <a:t>	</a:t>
            </a:r>
            <a:r>
              <a:rPr dirty="0" sz="1400" spc="-15" b="1" i="1">
                <a:latin typeface="Times New Roman"/>
                <a:cs typeface="Times New Roman"/>
              </a:rPr>
              <a:t>п</a:t>
            </a:r>
            <a:r>
              <a:rPr dirty="0" sz="1400" b="1" i="1">
                <a:latin typeface="Times New Roman"/>
                <a:cs typeface="Times New Roman"/>
              </a:rPr>
              <a:t>р</a:t>
            </a:r>
            <a:r>
              <a:rPr dirty="0" sz="1400" spc="-35" b="1" i="1">
                <a:latin typeface="Times New Roman"/>
                <a:cs typeface="Times New Roman"/>
              </a:rPr>
              <a:t>е</a:t>
            </a:r>
            <a:r>
              <a:rPr dirty="0" sz="1400" spc="-5" b="1" i="1">
                <a:latin typeface="Times New Roman"/>
                <a:cs typeface="Times New Roman"/>
              </a:rPr>
              <a:t>д</a:t>
            </a:r>
            <a:r>
              <a:rPr dirty="0" sz="1400" spc="-25" b="1" i="1">
                <a:latin typeface="Times New Roman"/>
                <a:cs typeface="Times New Roman"/>
              </a:rPr>
              <a:t>с</a:t>
            </a:r>
            <a:r>
              <a:rPr dirty="0" sz="1400" spc="20" b="1" i="1">
                <a:latin typeface="Times New Roman"/>
                <a:cs typeface="Times New Roman"/>
              </a:rPr>
              <a:t>т</a:t>
            </a:r>
            <a:r>
              <a:rPr dirty="0" sz="1400" spc="-20" b="1" i="1">
                <a:latin typeface="Times New Roman"/>
                <a:cs typeface="Times New Roman"/>
              </a:rPr>
              <a:t>а</a:t>
            </a:r>
            <a:r>
              <a:rPr dirty="0" sz="1400" b="1" i="1">
                <a:latin typeface="Times New Roman"/>
                <a:cs typeface="Times New Roman"/>
              </a:rPr>
              <a:t>вление</a:t>
            </a:r>
            <a:r>
              <a:rPr dirty="0" sz="1400" b="1" i="1">
                <a:latin typeface="Times New Roman"/>
                <a:cs typeface="Times New Roman"/>
              </a:rPr>
              <a:t>	</a:t>
            </a:r>
            <a:r>
              <a:rPr dirty="0" sz="1400" spc="5" b="1" i="1">
                <a:latin typeface="Times New Roman"/>
                <a:cs typeface="Times New Roman"/>
              </a:rPr>
              <a:t>о</a:t>
            </a:r>
            <a:r>
              <a:rPr dirty="0" sz="1400" b="1" i="1">
                <a:latin typeface="Times New Roman"/>
                <a:cs typeface="Times New Roman"/>
              </a:rPr>
              <a:t>б</a:t>
            </a:r>
            <a:r>
              <a:rPr dirty="0" sz="1400" b="1" i="1">
                <a:latin typeface="Times New Roman"/>
                <a:cs typeface="Times New Roman"/>
              </a:rPr>
              <a:t>	</a:t>
            </a:r>
            <a:r>
              <a:rPr dirty="0" sz="1400" b="1" i="1">
                <a:latin typeface="Times New Roman"/>
                <a:cs typeface="Times New Roman"/>
              </a:rPr>
              <a:t>ос</a:t>
            </a:r>
            <a:r>
              <a:rPr dirty="0" sz="1400" spc="-15" b="1" i="1">
                <a:latin typeface="Times New Roman"/>
                <a:cs typeface="Times New Roman"/>
              </a:rPr>
              <a:t>н</a:t>
            </a:r>
            <a:r>
              <a:rPr dirty="0" sz="1400" b="1" i="1">
                <a:latin typeface="Times New Roman"/>
                <a:cs typeface="Times New Roman"/>
              </a:rPr>
              <a:t>ов</a:t>
            </a:r>
            <a:r>
              <a:rPr dirty="0" sz="1400" spc="-20" b="1" i="1">
                <a:latin typeface="Times New Roman"/>
                <a:cs typeface="Times New Roman"/>
              </a:rPr>
              <a:t>н</a:t>
            </a:r>
            <a:r>
              <a:rPr dirty="0" sz="1400" b="1" i="1">
                <a:latin typeface="Times New Roman"/>
                <a:cs typeface="Times New Roman"/>
              </a:rPr>
              <a:t>ых</a:t>
            </a:r>
            <a:r>
              <a:rPr dirty="0" sz="1400" b="1" i="1">
                <a:latin typeface="Times New Roman"/>
                <a:cs typeface="Times New Roman"/>
              </a:rPr>
              <a:t>	</a:t>
            </a:r>
            <a:r>
              <a:rPr dirty="0" sz="1400" spc="-5" b="1" i="1">
                <a:latin typeface="Times New Roman"/>
                <a:cs typeface="Times New Roman"/>
              </a:rPr>
              <a:t>п</a:t>
            </a:r>
            <a:r>
              <a:rPr dirty="0" sz="1400" b="1" i="1">
                <a:latin typeface="Times New Roman"/>
                <a:cs typeface="Times New Roman"/>
              </a:rPr>
              <a:t>р</a:t>
            </a:r>
            <a:r>
              <a:rPr dirty="0" sz="1400" spc="-35" b="1" i="1">
                <a:latin typeface="Times New Roman"/>
                <a:cs typeface="Times New Roman"/>
              </a:rPr>
              <a:t>е</a:t>
            </a:r>
            <a:r>
              <a:rPr dirty="0" sz="1400" spc="-5" b="1" i="1">
                <a:latin typeface="Times New Roman"/>
                <a:cs typeface="Times New Roman"/>
              </a:rPr>
              <a:t>дм</a:t>
            </a:r>
            <a:r>
              <a:rPr dirty="0" sz="1400" spc="-50" b="1" i="1">
                <a:latin typeface="Times New Roman"/>
                <a:cs typeface="Times New Roman"/>
              </a:rPr>
              <a:t>е</a:t>
            </a:r>
            <a:r>
              <a:rPr dirty="0" sz="1400" spc="20" b="1" i="1">
                <a:latin typeface="Times New Roman"/>
                <a:cs typeface="Times New Roman"/>
              </a:rPr>
              <a:t>т</a:t>
            </a:r>
            <a:r>
              <a:rPr dirty="0" sz="1400" spc="-15" b="1" i="1">
                <a:latin typeface="Times New Roman"/>
                <a:cs typeface="Times New Roman"/>
              </a:rPr>
              <a:t>н</a:t>
            </a:r>
            <a:r>
              <a:rPr dirty="0" sz="1400" b="1" i="1">
                <a:latin typeface="Times New Roman"/>
                <a:cs typeface="Times New Roman"/>
              </a:rPr>
              <a:t>ых</a:t>
            </a:r>
            <a:r>
              <a:rPr dirty="0" sz="1400" b="1" i="1">
                <a:latin typeface="Times New Roman"/>
                <a:cs typeface="Times New Roman"/>
              </a:rPr>
              <a:t>	</a:t>
            </a:r>
            <a:r>
              <a:rPr dirty="0" sz="1400" b="1" i="1">
                <a:latin typeface="Times New Roman"/>
                <a:cs typeface="Times New Roman"/>
              </a:rPr>
              <a:t>о</a:t>
            </a:r>
            <a:r>
              <a:rPr dirty="0" sz="1400" spc="-45" b="1" i="1">
                <a:latin typeface="Times New Roman"/>
                <a:cs typeface="Times New Roman"/>
              </a:rPr>
              <a:t>б</a:t>
            </a:r>
            <a:r>
              <a:rPr dirty="0" sz="1400" spc="-5" b="1" i="1">
                <a:latin typeface="Times New Roman"/>
                <a:cs typeface="Times New Roman"/>
              </a:rPr>
              <a:t>л</a:t>
            </a:r>
            <a:r>
              <a:rPr dirty="0" sz="1400" b="1" i="1">
                <a:latin typeface="Times New Roman"/>
                <a:cs typeface="Times New Roman"/>
              </a:rPr>
              <a:t>а</a:t>
            </a:r>
            <a:r>
              <a:rPr dirty="0" sz="1400" spc="-25" b="1" i="1">
                <a:latin typeface="Times New Roman"/>
                <a:cs typeface="Times New Roman"/>
              </a:rPr>
              <a:t>с</a:t>
            </a:r>
            <a:r>
              <a:rPr dirty="0" sz="1400" spc="30" b="1" i="1">
                <a:latin typeface="Times New Roman"/>
                <a:cs typeface="Times New Roman"/>
              </a:rPr>
              <a:t>т</a:t>
            </a:r>
            <a:r>
              <a:rPr dirty="0" sz="1400" spc="-20" b="1" i="1">
                <a:latin typeface="Times New Roman"/>
                <a:cs typeface="Times New Roman"/>
              </a:rPr>
              <a:t>я</a:t>
            </a:r>
            <a:r>
              <a:rPr dirty="0" sz="1400" b="1" i="1">
                <a:latin typeface="Times New Roman"/>
                <a:cs typeface="Times New Roman"/>
              </a:rPr>
              <a:t>х</a:t>
            </a:r>
            <a:r>
              <a:rPr dirty="0" sz="1400" b="1" i="1">
                <a:latin typeface="Times New Roman"/>
                <a:cs typeface="Times New Roman"/>
              </a:rPr>
              <a:t>	</a:t>
            </a:r>
            <a:r>
              <a:rPr dirty="0" sz="1400" spc="-45" b="1" i="1">
                <a:latin typeface="Times New Roman"/>
                <a:cs typeface="Times New Roman"/>
              </a:rPr>
              <a:t>э</a:t>
            </a:r>
            <a:r>
              <a:rPr dirty="0" sz="1400" spc="20" b="1" i="1">
                <a:latin typeface="Times New Roman"/>
                <a:cs typeface="Times New Roman"/>
              </a:rPr>
              <a:t>т</a:t>
            </a:r>
            <a:r>
              <a:rPr dirty="0" sz="1400" spc="-5" b="1" i="1">
                <a:latin typeface="Times New Roman"/>
                <a:cs typeface="Times New Roman"/>
              </a:rPr>
              <a:t>н</a:t>
            </a:r>
            <a:r>
              <a:rPr dirty="0" sz="1400" spc="-45" b="1" i="1">
                <a:latin typeface="Times New Roman"/>
                <a:cs typeface="Times New Roman"/>
              </a:rPr>
              <a:t>о</a:t>
            </a:r>
            <a:r>
              <a:rPr dirty="0" sz="1400" spc="-5" b="1" i="1">
                <a:latin typeface="Times New Roman"/>
                <a:cs typeface="Times New Roman"/>
              </a:rPr>
              <a:t>л</a:t>
            </a:r>
            <a:r>
              <a:rPr dirty="0" sz="1400" b="1" i="1">
                <a:latin typeface="Times New Roman"/>
                <a:cs typeface="Times New Roman"/>
              </a:rPr>
              <a:t>о</a:t>
            </a:r>
            <a:r>
              <a:rPr dirty="0" sz="1400" spc="-15" b="1" i="1">
                <a:latin typeface="Times New Roman"/>
                <a:cs typeface="Times New Roman"/>
              </a:rPr>
              <a:t>г</a:t>
            </a:r>
            <a:r>
              <a:rPr dirty="0" sz="1400" spc="-5" b="1" i="1">
                <a:latin typeface="Times New Roman"/>
                <a:cs typeface="Times New Roman"/>
              </a:rPr>
              <a:t>ии</a:t>
            </a:r>
            <a:r>
              <a:rPr dirty="0" sz="1400" b="1" i="1">
                <a:latin typeface="Times New Roman"/>
                <a:cs typeface="Times New Roman"/>
              </a:rPr>
              <a:t>/</a:t>
            </a:r>
            <a:r>
              <a:rPr dirty="0" sz="1400" spc="-45" b="1" i="1">
                <a:latin typeface="Times New Roman"/>
                <a:cs typeface="Times New Roman"/>
              </a:rPr>
              <a:t>э</a:t>
            </a:r>
            <a:r>
              <a:rPr dirty="0" sz="1400" spc="20" b="1" i="1">
                <a:latin typeface="Times New Roman"/>
                <a:cs typeface="Times New Roman"/>
              </a:rPr>
              <a:t>т</a:t>
            </a:r>
            <a:r>
              <a:rPr dirty="0" sz="1400" spc="-15" b="1" i="1">
                <a:latin typeface="Times New Roman"/>
                <a:cs typeface="Times New Roman"/>
              </a:rPr>
              <a:t>н</a:t>
            </a:r>
            <a:r>
              <a:rPr dirty="0" sz="1400" b="1" i="1">
                <a:latin typeface="Times New Roman"/>
                <a:cs typeface="Times New Roman"/>
              </a:rPr>
              <a:t>о</a:t>
            </a:r>
            <a:r>
              <a:rPr dirty="0" sz="1400" spc="-15" b="1" i="1">
                <a:latin typeface="Times New Roman"/>
                <a:cs typeface="Times New Roman"/>
              </a:rPr>
              <a:t>г</a:t>
            </a:r>
            <a:r>
              <a:rPr dirty="0" sz="1400" b="1" i="1">
                <a:latin typeface="Times New Roman"/>
                <a:cs typeface="Times New Roman"/>
              </a:rPr>
              <a:t>р</a:t>
            </a:r>
            <a:r>
              <a:rPr dirty="0" sz="1400" spc="-10" b="1" i="1">
                <a:latin typeface="Times New Roman"/>
                <a:cs typeface="Times New Roman"/>
              </a:rPr>
              <a:t>а</a:t>
            </a:r>
            <a:r>
              <a:rPr dirty="0" sz="1400" b="1" i="1">
                <a:latin typeface="Times New Roman"/>
                <a:cs typeface="Times New Roman"/>
              </a:rPr>
              <a:t>фии</a:t>
            </a:r>
            <a:r>
              <a:rPr dirty="0" sz="1400" b="1" i="1">
                <a:latin typeface="Times New Roman"/>
                <a:cs typeface="Times New Roman"/>
              </a:rPr>
              <a:t>	</a:t>
            </a:r>
            <a:r>
              <a:rPr dirty="0" sz="1400" b="1" i="1">
                <a:latin typeface="Times New Roman"/>
                <a:cs typeface="Times New Roman"/>
              </a:rPr>
              <a:t>и  </a:t>
            </a:r>
            <a:r>
              <a:rPr dirty="0" sz="1400" spc="-5" b="1" i="1">
                <a:latin typeface="Times New Roman"/>
                <a:cs typeface="Times New Roman"/>
              </a:rPr>
              <a:t>социальной</a:t>
            </a:r>
            <a:r>
              <a:rPr dirty="0" sz="1400" spc="-40" b="1" i="1">
                <a:latin typeface="Times New Roman"/>
                <a:cs typeface="Times New Roman"/>
              </a:rPr>
              <a:t> </a:t>
            </a:r>
            <a:r>
              <a:rPr dirty="0" sz="1400" spc="-5" b="1" i="1">
                <a:latin typeface="Times New Roman"/>
                <a:cs typeface="Times New Roman"/>
              </a:rPr>
              <a:t>антропологии;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63550" y="2801112"/>
            <a:ext cx="425450" cy="596900"/>
            <a:chOff x="463550" y="2801112"/>
            <a:chExt cx="425450" cy="596900"/>
          </a:xfrm>
        </p:grpSpPr>
        <p:sp>
          <p:nvSpPr>
            <p:cNvPr id="12" name="object 12"/>
            <p:cNvSpPr/>
            <p:nvPr/>
          </p:nvSpPr>
          <p:spPr>
            <a:xfrm>
              <a:off x="476250" y="2813812"/>
              <a:ext cx="400050" cy="571500"/>
            </a:xfrm>
            <a:custGeom>
              <a:avLst/>
              <a:gdLst/>
              <a:ahLst/>
              <a:cxnLst/>
              <a:rect l="l" t="t" r="r" b="b"/>
              <a:pathLst>
                <a:path w="400050" h="571500">
                  <a:moveTo>
                    <a:pt x="399910" y="0"/>
                  </a:moveTo>
                  <a:lnTo>
                    <a:pt x="199961" y="199898"/>
                  </a:lnTo>
                  <a:lnTo>
                    <a:pt x="0" y="0"/>
                  </a:lnTo>
                  <a:lnTo>
                    <a:pt x="0" y="371348"/>
                  </a:lnTo>
                  <a:lnTo>
                    <a:pt x="199961" y="571246"/>
                  </a:lnTo>
                  <a:lnTo>
                    <a:pt x="399910" y="371348"/>
                  </a:lnTo>
                  <a:lnTo>
                    <a:pt x="39991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76250" y="2813812"/>
              <a:ext cx="400050" cy="571500"/>
            </a:xfrm>
            <a:custGeom>
              <a:avLst/>
              <a:gdLst/>
              <a:ahLst/>
              <a:cxnLst/>
              <a:rect l="l" t="t" r="r" b="b"/>
              <a:pathLst>
                <a:path w="400050" h="571500">
                  <a:moveTo>
                    <a:pt x="399910" y="0"/>
                  </a:moveTo>
                  <a:lnTo>
                    <a:pt x="399910" y="371348"/>
                  </a:lnTo>
                  <a:lnTo>
                    <a:pt x="199961" y="571246"/>
                  </a:lnTo>
                  <a:lnTo>
                    <a:pt x="0" y="371348"/>
                  </a:lnTo>
                  <a:lnTo>
                    <a:pt x="0" y="0"/>
                  </a:lnTo>
                  <a:lnTo>
                    <a:pt x="199961" y="199898"/>
                  </a:lnTo>
                  <a:lnTo>
                    <a:pt x="399910" y="0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627684" y="2986277"/>
            <a:ext cx="9652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63550" y="2640965"/>
            <a:ext cx="9769475" cy="1348740"/>
            <a:chOff x="463550" y="2640965"/>
            <a:chExt cx="9769475" cy="1348740"/>
          </a:xfrm>
        </p:grpSpPr>
        <p:sp>
          <p:nvSpPr>
            <p:cNvPr id="16" name="object 16"/>
            <p:cNvSpPr/>
            <p:nvPr/>
          </p:nvSpPr>
          <p:spPr>
            <a:xfrm>
              <a:off x="876160" y="2653665"/>
              <a:ext cx="9344660" cy="748665"/>
            </a:xfrm>
            <a:custGeom>
              <a:avLst/>
              <a:gdLst/>
              <a:ahLst/>
              <a:cxnLst/>
              <a:rect l="l" t="t" r="r" b="b"/>
              <a:pathLst>
                <a:path w="9344660" h="748664">
                  <a:moveTo>
                    <a:pt x="9219323" y="0"/>
                  </a:moveTo>
                  <a:lnTo>
                    <a:pt x="0" y="0"/>
                  </a:lnTo>
                  <a:lnTo>
                    <a:pt x="0" y="748664"/>
                  </a:lnTo>
                  <a:lnTo>
                    <a:pt x="9219323" y="748664"/>
                  </a:lnTo>
                  <a:lnTo>
                    <a:pt x="9267923" y="738858"/>
                  </a:lnTo>
                  <a:lnTo>
                    <a:pt x="9307604" y="712120"/>
                  </a:lnTo>
                  <a:lnTo>
                    <a:pt x="9334355" y="672476"/>
                  </a:lnTo>
                  <a:lnTo>
                    <a:pt x="9344164" y="623951"/>
                  </a:lnTo>
                  <a:lnTo>
                    <a:pt x="9344164" y="124840"/>
                  </a:lnTo>
                  <a:lnTo>
                    <a:pt x="9334355" y="76241"/>
                  </a:lnTo>
                  <a:lnTo>
                    <a:pt x="9307604" y="36560"/>
                  </a:lnTo>
                  <a:lnTo>
                    <a:pt x="9267923" y="9808"/>
                  </a:lnTo>
                  <a:lnTo>
                    <a:pt x="9219323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876160" y="2653665"/>
              <a:ext cx="9344660" cy="748665"/>
            </a:xfrm>
            <a:custGeom>
              <a:avLst/>
              <a:gdLst/>
              <a:ahLst/>
              <a:cxnLst/>
              <a:rect l="l" t="t" r="r" b="b"/>
              <a:pathLst>
                <a:path w="9344660" h="748664">
                  <a:moveTo>
                    <a:pt x="9344164" y="124840"/>
                  </a:moveTo>
                  <a:lnTo>
                    <a:pt x="9344164" y="623951"/>
                  </a:lnTo>
                  <a:lnTo>
                    <a:pt x="9334355" y="672476"/>
                  </a:lnTo>
                  <a:lnTo>
                    <a:pt x="9307604" y="712120"/>
                  </a:lnTo>
                  <a:lnTo>
                    <a:pt x="9267923" y="738858"/>
                  </a:lnTo>
                  <a:lnTo>
                    <a:pt x="9219323" y="748664"/>
                  </a:lnTo>
                  <a:lnTo>
                    <a:pt x="0" y="748664"/>
                  </a:lnTo>
                  <a:lnTo>
                    <a:pt x="0" y="0"/>
                  </a:lnTo>
                  <a:lnTo>
                    <a:pt x="9219323" y="0"/>
                  </a:lnTo>
                  <a:lnTo>
                    <a:pt x="9267923" y="9808"/>
                  </a:lnTo>
                  <a:lnTo>
                    <a:pt x="9307604" y="36560"/>
                  </a:lnTo>
                  <a:lnTo>
                    <a:pt x="9334355" y="76241"/>
                  </a:lnTo>
                  <a:lnTo>
                    <a:pt x="9344164" y="124840"/>
                  </a:lnTo>
                  <a:close/>
                </a:path>
              </a:pathLst>
            </a:custGeom>
            <a:ln w="25399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476250" y="3405632"/>
              <a:ext cx="400050" cy="571500"/>
            </a:xfrm>
            <a:custGeom>
              <a:avLst/>
              <a:gdLst/>
              <a:ahLst/>
              <a:cxnLst/>
              <a:rect l="l" t="t" r="r" b="b"/>
              <a:pathLst>
                <a:path w="400050" h="571500">
                  <a:moveTo>
                    <a:pt x="399910" y="0"/>
                  </a:moveTo>
                  <a:lnTo>
                    <a:pt x="199961" y="200025"/>
                  </a:lnTo>
                  <a:lnTo>
                    <a:pt x="0" y="0"/>
                  </a:lnTo>
                  <a:lnTo>
                    <a:pt x="0" y="371348"/>
                  </a:lnTo>
                  <a:lnTo>
                    <a:pt x="199961" y="571373"/>
                  </a:lnTo>
                  <a:lnTo>
                    <a:pt x="399910" y="371348"/>
                  </a:lnTo>
                  <a:lnTo>
                    <a:pt x="39991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476250" y="3405632"/>
              <a:ext cx="400050" cy="571500"/>
            </a:xfrm>
            <a:custGeom>
              <a:avLst/>
              <a:gdLst/>
              <a:ahLst/>
              <a:cxnLst/>
              <a:rect l="l" t="t" r="r" b="b"/>
              <a:pathLst>
                <a:path w="400050" h="571500">
                  <a:moveTo>
                    <a:pt x="399910" y="0"/>
                  </a:moveTo>
                  <a:lnTo>
                    <a:pt x="399910" y="371348"/>
                  </a:lnTo>
                  <a:lnTo>
                    <a:pt x="199961" y="571373"/>
                  </a:lnTo>
                  <a:lnTo>
                    <a:pt x="0" y="371348"/>
                  </a:lnTo>
                  <a:lnTo>
                    <a:pt x="0" y="0"/>
                  </a:lnTo>
                  <a:lnTo>
                    <a:pt x="199961" y="200025"/>
                  </a:lnTo>
                  <a:lnTo>
                    <a:pt x="399910" y="0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627684" y="3578097"/>
            <a:ext cx="9652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863460" y="3423411"/>
            <a:ext cx="9370060" cy="570230"/>
            <a:chOff x="863460" y="3423411"/>
            <a:chExt cx="9370060" cy="570230"/>
          </a:xfrm>
        </p:grpSpPr>
        <p:sp>
          <p:nvSpPr>
            <p:cNvPr id="22" name="object 22"/>
            <p:cNvSpPr/>
            <p:nvPr/>
          </p:nvSpPr>
          <p:spPr>
            <a:xfrm>
              <a:off x="876160" y="3436111"/>
              <a:ext cx="9344660" cy="544830"/>
            </a:xfrm>
            <a:custGeom>
              <a:avLst/>
              <a:gdLst/>
              <a:ahLst/>
              <a:cxnLst/>
              <a:rect l="l" t="t" r="r" b="b"/>
              <a:pathLst>
                <a:path w="9344660" h="544829">
                  <a:moveTo>
                    <a:pt x="9253359" y="0"/>
                  </a:moveTo>
                  <a:lnTo>
                    <a:pt x="0" y="0"/>
                  </a:lnTo>
                  <a:lnTo>
                    <a:pt x="0" y="544702"/>
                  </a:lnTo>
                  <a:lnTo>
                    <a:pt x="9253359" y="544702"/>
                  </a:lnTo>
                  <a:lnTo>
                    <a:pt x="9288711" y="537569"/>
                  </a:lnTo>
                  <a:lnTo>
                    <a:pt x="9317574" y="518112"/>
                  </a:lnTo>
                  <a:lnTo>
                    <a:pt x="9337030" y="489249"/>
                  </a:lnTo>
                  <a:lnTo>
                    <a:pt x="9344164" y="453898"/>
                  </a:lnTo>
                  <a:lnTo>
                    <a:pt x="9344164" y="90804"/>
                  </a:lnTo>
                  <a:lnTo>
                    <a:pt x="9337030" y="55453"/>
                  </a:lnTo>
                  <a:lnTo>
                    <a:pt x="9317574" y="26590"/>
                  </a:lnTo>
                  <a:lnTo>
                    <a:pt x="9288711" y="7133"/>
                  </a:lnTo>
                  <a:lnTo>
                    <a:pt x="9253359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876160" y="3436111"/>
              <a:ext cx="9344660" cy="544830"/>
            </a:xfrm>
            <a:custGeom>
              <a:avLst/>
              <a:gdLst/>
              <a:ahLst/>
              <a:cxnLst/>
              <a:rect l="l" t="t" r="r" b="b"/>
              <a:pathLst>
                <a:path w="9344660" h="544829">
                  <a:moveTo>
                    <a:pt x="9344164" y="90804"/>
                  </a:moveTo>
                  <a:lnTo>
                    <a:pt x="9344164" y="453898"/>
                  </a:lnTo>
                  <a:lnTo>
                    <a:pt x="9337030" y="489249"/>
                  </a:lnTo>
                  <a:lnTo>
                    <a:pt x="9317574" y="518112"/>
                  </a:lnTo>
                  <a:lnTo>
                    <a:pt x="9288711" y="537569"/>
                  </a:lnTo>
                  <a:lnTo>
                    <a:pt x="9253359" y="544702"/>
                  </a:lnTo>
                  <a:lnTo>
                    <a:pt x="0" y="544702"/>
                  </a:lnTo>
                  <a:lnTo>
                    <a:pt x="0" y="0"/>
                  </a:lnTo>
                  <a:lnTo>
                    <a:pt x="9253359" y="0"/>
                  </a:lnTo>
                  <a:lnTo>
                    <a:pt x="9288711" y="7133"/>
                  </a:lnTo>
                  <a:lnTo>
                    <a:pt x="9317574" y="26590"/>
                  </a:lnTo>
                  <a:lnTo>
                    <a:pt x="9337030" y="55453"/>
                  </a:lnTo>
                  <a:lnTo>
                    <a:pt x="9344164" y="90804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963269" y="2707894"/>
            <a:ext cx="9234805" cy="1195070"/>
          </a:xfrm>
          <a:prstGeom prst="rect">
            <a:avLst/>
          </a:prstGeom>
        </p:spPr>
        <p:txBody>
          <a:bodyPr wrap="square" lIns="0" tIns="42545" rIns="0" bIns="0" rtlCol="0" vert="horz">
            <a:spAutoFit/>
          </a:bodyPr>
          <a:lstStyle/>
          <a:p>
            <a:pPr algn="just" marL="127000" marR="12065" indent="-114300">
              <a:lnSpc>
                <a:spcPct val="86100"/>
              </a:lnSpc>
              <a:spcBef>
                <a:spcPts val="335"/>
              </a:spcBef>
              <a:buFont typeface="Times New Roman"/>
              <a:buChar char="•"/>
              <a:tabLst>
                <a:tab pos="127000" algn="l"/>
              </a:tabLst>
            </a:pPr>
            <a:r>
              <a:rPr dirty="0" sz="1400" spc="-5" b="1" i="1">
                <a:latin typeface="Times New Roman"/>
                <a:cs typeface="Times New Roman"/>
              </a:rPr>
              <a:t>расширить </a:t>
            </a:r>
            <a:r>
              <a:rPr dirty="0" sz="1400" spc="-10" b="1" i="1">
                <a:latin typeface="Times New Roman"/>
                <a:cs typeface="Times New Roman"/>
              </a:rPr>
              <a:t>кругозор студентов </a:t>
            </a:r>
            <a:r>
              <a:rPr dirty="0" sz="1400" b="1" i="1">
                <a:latin typeface="Times New Roman"/>
                <a:cs typeface="Times New Roman"/>
              </a:rPr>
              <a:t>о </a:t>
            </a:r>
            <a:r>
              <a:rPr dirty="0" sz="1400" spc="-10" b="1" i="1">
                <a:latin typeface="Times New Roman"/>
                <a:cs typeface="Times New Roman"/>
              </a:rPr>
              <a:t>народах </a:t>
            </a:r>
            <a:r>
              <a:rPr dirty="0" sz="1400" spc="-5" b="1" i="1">
                <a:latin typeface="Times New Roman"/>
                <a:cs typeface="Times New Roman"/>
              </a:rPr>
              <a:t>мира, дать </a:t>
            </a:r>
            <a:r>
              <a:rPr dirty="0" sz="1400" spc="-10" b="1" i="1">
                <a:latin typeface="Times New Roman"/>
                <a:cs typeface="Times New Roman"/>
              </a:rPr>
              <a:t>не </a:t>
            </a:r>
            <a:r>
              <a:rPr dirty="0" sz="1400" spc="-20" b="1" i="1">
                <a:latin typeface="Times New Roman"/>
                <a:cs typeface="Times New Roman"/>
              </a:rPr>
              <a:t>только </a:t>
            </a:r>
            <a:r>
              <a:rPr dirty="0" sz="1400" spc="-10" b="1" i="1">
                <a:latin typeface="Times New Roman"/>
                <a:cs typeface="Times New Roman"/>
              </a:rPr>
              <a:t>научное </a:t>
            </a:r>
            <a:r>
              <a:rPr dirty="0" sz="1400" spc="-5" b="1" i="1">
                <a:latin typeface="Times New Roman"/>
                <a:cs typeface="Times New Roman"/>
              </a:rPr>
              <a:t>видение многообразия </a:t>
            </a:r>
            <a:r>
              <a:rPr dirty="0" sz="1400" spc="-10" b="1" i="1">
                <a:latin typeface="Times New Roman"/>
                <a:cs typeface="Times New Roman"/>
              </a:rPr>
              <a:t>человечества, </a:t>
            </a:r>
            <a:r>
              <a:rPr dirty="0" sz="1400" spc="-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специфику</a:t>
            </a:r>
            <a:r>
              <a:rPr dirty="0" sz="1400" spc="65" b="1" i="1">
                <a:latin typeface="Times New Roman"/>
                <a:cs typeface="Times New Roman"/>
              </a:rPr>
              <a:t> </a:t>
            </a:r>
            <a:r>
              <a:rPr dirty="0" sz="1400" spc="-5" b="1" i="1">
                <a:latin typeface="Times New Roman"/>
                <a:cs typeface="Times New Roman"/>
              </a:rPr>
              <a:t>быта</a:t>
            </a:r>
            <a:r>
              <a:rPr dirty="0" sz="1400" spc="80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и</a:t>
            </a:r>
            <a:r>
              <a:rPr dirty="0" sz="1400" spc="60" b="1" i="1">
                <a:latin typeface="Times New Roman"/>
                <a:cs typeface="Times New Roman"/>
              </a:rPr>
              <a:t> </a:t>
            </a:r>
            <a:r>
              <a:rPr dirty="0" sz="1400" spc="-15" b="1" i="1">
                <a:latin typeface="Times New Roman"/>
                <a:cs typeface="Times New Roman"/>
              </a:rPr>
              <a:t>культуры</a:t>
            </a:r>
            <a:r>
              <a:rPr dirty="0" sz="1400" spc="75" b="1" i="1">
                <a:latin typeface="Times New Roman"/>
                <a:cs typeface="Times New Roman"/>
              </a:rPr>
              <a:t> </a:t>
            </a:r>
            <a:r>
              <a:rPr dirty="0" sz="1400" spc="-5" b="1" i="1">
                <a:latin typeface="Times New Roman"/>
                <a:cs typeface="Times New Roman"/>
              </a:rPr>
              <a:t>по</a:t>
            </a:r>
            <a:r>
              <a:rPr dirty="0" sz="1400" spc="80" b="1" i="1">
                <a:latin typeface="Times New Roman"/>
                <a:cs typeface="Times New Roman"/>
              </a:rPr>
              <a:t> </a:t>
            </a:r>
            <a:r>
              <a:rPr dirty="0" sz="1400" spc="-15" b="1" i="1">
                <a:latin typeface="Times New Roman"/>
                <a:cs typeface="Times New Roman"/>
              </a:rPr>
              <a:t>каждой</a:t>
            </a:r>
            <a:r>
              <a:rPr dirty="0" sz="1400" spc="75" b="1" i="1">
                <a:latin typeface="Times New Roman"/>
                <a:cs typeface="Times New Roman"/>
              </a:rPr>
              <a:t> </a:t>
            </a:r>
            <a:r>
              <a:rPr dirty="0" sz="1400" spc="-10" b="1" i="1">
                <a:latin typeface="Times New Roman"/>
                <a:cs typeface="Times New Roman"/>
              </a:rPr>
              <a:t>историко-этнографической</a:t>
            </a:r>
            <a:r>
              <a:rPr dirty="0" sz="1400" spc="80" b="1" i="1">
                <a:latin typeface="Times New Roman"/>
                <a:cs typeface="Times New Roman"/>
              </a:rPr>
              <a:t> </a:t>
            </a:r>
            <a:r>
              <a:rPr dirty="0" sz="1400" spc="-5" b="1" i="1">
                <a:latin typeface="Times New Roman"/>
                <a:cs typeface="Times New Roman"/>
              </a:rPr>
              <a:t>провинции,</a:t>
            </a:r>
            <a:r>
              <a:rPr dirty="0" sz="1400" spc="70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но</a:t>
            </a:r>
            <a:r>
              <a:rPr dirty="0" sz="1400" spc="80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и</a:t>
            </a:r>
            <a:r>
              <a:rPr dirty="0" sz="1400" spc="75" b="1" i="1">
                <a:latin typeface="Times New Roman"/>
                <a:cs typeface="Times New Roman"/>
              </a:rPr>
              <a:t> </a:t>
            </a:r>
            <a:r>
              <a:rPr dirty="0" sz="1400" spc="-5" b="1" i="1">
                <a:latin typeface="Times New Roman"/>
                <a:cs typeface="Times New Roman"/>
              </a:rPr>
              <a:t>привить</a:t>
            </a:r>
            <a:r>
              <a:rPr dirty="0" sz="1400" spc="60" b="1" i="1">
                <a:latin typeface="Times New Roman"/>
                <a:cs typeface="Times New Roman"/>
              </a:rPr>
              <a:t> </a:t>
            </a:r>
            <a:r>
              <a:rPr dirty="0" sz="1400" spc="-10" b="1" i="1">
                <a:latin typeface="Times New Roman"/>
                <a:cs typeface="Times New Roman"/>
              </a:rPr>
              <a:t>чувство</a:t>
            </a:r>
            <a:r>
              <a:rPr dirty="0" sz="1400" spc="80" b="1" i="1">
                <a:latin typeface="Times New Roman"/>
                <a:cs typeface="Times New Roman"/>
              </a:rPr>
              <a:t> </a:t>
            </a:r>
            <a:r>
              <a:rPr dirty="0" sz="1400" spc="-5" b="1" i="1">
                <a:latin typeface="Times New Roman"/>
                <a:cs typeface="Times New Roman"/>
              </a:rPr>
              <a:t>уважения </a:t>
            </a:r>
            <a:r>
              <a:rPr dirty="0" sz="1400" spc="-33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к</a:t>
            </a:r>
            <a:r>
              <a:rPr dirty="0" sz="1400" spc="-20" b="1" i="1">
                <a:latin typeface="Times New Roman"/>
                <a:cs typeface="Times New Roman"/>
              </a:rPr>
              <a:t> </a:t>
            </a:r>
            <a:r>
              <a:rPr dirty="0" sz="1400" spc="-5" b="1" i="1">
                <a:latin typeface="Times New Roman"/>
                <a:cs typeface="Times New Roman"/>
              </a:rPr>
              <a:t>другим</a:t>
            </a:r>
            <a:r>
              <a:rPr dirty="0" sz="1400" spc="-10" b="1" i="1">
                <a:latin typeface="Times New Roman"/>
                <a:cs typeface="Times New Roman"/>
              </a:rPr>
              <a:t> </a:t>
            </a:r>
            <a:r>
              <a:rPr dirty="0" sz="1400" spc="-5" b="1" i="1">
                <a:latin typeface="Times New Roman"/>
                <a:cs typeface="Times New Roman"/>
              </a:rPr>
              <a:t>народам</a:t>
            </a:r>
            <a:r>
              <a:rPr dirty="0" sz="1400" spc="-3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и</a:t>
            </a:r>
            <a:r>
              <a:rPr dirty="0" sz="1400" spc="-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достижениям</a:t>
            </a:r>
            <a:r>
              <a:rPr dirty="0" sz="1400" spc="-55" b="1" i="1">
                <a:latin typeface="Times New Roman"/>
                <a:cs typeface="Times New Roman"/>
              </a:rPr>
              <a:t> </a:t>
            </a:r>
            <a:r>
              <a:rPr dirty="0" sz="1400" spc="-10" b="1" i="1">
                <a:latin typeface="Times New Roman"/>
                <a:cs typeface="Times New Roman"/>
              </a:rPr>
              <a:t>культур,</a:t>
            </a:r>
            <a:r>
              <a:rPr dirty="0" sz="1400" spc="-3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воспитать</a:t>
            </a:r>
            <a:r>
              <a:rPr dirty="0" sz="1400" spc="-40" b="1" i="1">
                <a:latin typeface="Times New Roman"/>
                <a:cs typeface="Times New Roman"/>
              </a:rPr>
              <a:t> </a:t>
            </a:r>
            <a:r>
              <a:rPr dirty="0" sz="1400" spc="-5" b="1" i="1">
                <a:latin typeface="Times New Roman"/>
                <a:cs typeface="Times New Roman"/>
              </a:rPr>
              <a:t>чувство</a:t>
            </a:r>
            <a:r>
              <a:rPr dirty="0" sz="1400" spc="-30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национальной</a:t>
            </a:r>
            <a:r>
              <a:rPr dirty="0" sz="1400" spc="-45" b="1" i="1">
                <a:latin typeface="Times New Roman"/>
                <a:cs typeface="Times New Roman"/>
              </a:rPr>
              <a:t> </a:t>
            </a:r>
            <a:r>
              <a:rPr dirty="0" sz="1400" spc="-5" b="1" i="1">
                <a:latin typeface="Times New Roman"/>
                <a:cs typeface="Times New Roman"/>
              </a:rPr>
              <a:t>толерантности;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Times New Roman"/>
              <a:buChar char="•"/>
            </a:pPr>
            <a:endParaRPr sz="1300">
              <a:latin typeface="Times New Roman"/>
              <a:cs typeface="Times New Roman"/>
            </a:endParaRPr>
          </a:p>
          <a:p>
            <a:pPr marL="127000" indent="-114300">
              <a:lnSpc>
                <a:spcPts val="1560"/>
              </a:lnSpc>
              <a:buFont typeface="Times New Roman"/>
              <a:buChar char="•"/>
              <a:tabLst>
                <a:tab pos="127000" algn="l"/>
                <a:tab pos="1120140" algn="l"/>
                <a:tab pos="2505710" algn="l"/>
                <a:tab pos="3244850" algn="l"/>
                <a:tab pos="4026535" algn="l"/>
                <a:tab pos="5574030" algn="l"/>
                <a:tab pos="6393815" algn="l"/>
                <a:tab pos="7572375" algn="l"/>
                <a:tab pos="8449945" algn="l"/>
              </a:tabLst>
            </a:pPr>
            <a:r>
              <a:rPr dirty="0" sz="1400" b="1" i="1">
                <a:latin typeface="Times New Roman"/>
                <a:cs typeface="Times New Roman"/>
              </a:rPr>
              <a:t>за</a:t>
            </a:r>
            <a:r>
              <a:rPr dirty="0" sz="1400" spc="-20" b="1" i="1">
                <a:latin typeface="Times New Roman"/>
                <a:cs typeface="Times New Roman"/>
              </a:rPr>
              <a:t>к</a:t>
            </a:r>
            <a:r>
              <a:rPr dirty="0" sz="1400" b="1" i="1">
                <a:latin typeface="Times New Roman"/>
                <a:cs typeface="Times New Roman"/>
              </a:rPr>
              <a:t>реп</a:t>
            </a:r>
            <a:r>
              <a:rPr dirty="0" sz="1400" spc="-30" b="1" i="1">
                <a:latin typeface="Times New Roman"/>
                <a:cs typeface="Times New Roman"/>
              </a:rPr>
              <a:t>и</a:t>
            </a:r>
            <a:r>
              <a:rPr dirty="0" sz="1400" spc="20" b="1" i="1">
                <a:latin typeface="Times New Roman"/>
                <a:cs typeface="Times New Roman"/>
              </a:rPr>
              <a:t>т</a:t>
            </a:r>
            <a:r>
              <a:rPr dirty="0" sz="1400" b="1" i="1">
                <a:latin typeface="Times New Roman"/>
                <a:cs typeface="Times New Roman"/>
              </a:rPr>
              <a:t>ь</a:t>
            </a:r>
            <a:r>
              <a:rPr dirty="0" sz="1400" b="1" i="1">
                <a:latin typeface="Times New Roman"/>
                <a:cs typeface="Times New Roman"/>
              </a:rPr>
              <a:t>	</a:t>
            </a:r>
            <a:r>
              <a:rPr dirty="0" sz="1400" b="1" i="1">
                <a:latin typeface="Times New Roman"/>
                <a:cs typeface="Times New Roman"/>
              </a:rPr>
              <a:t>т</a:t>
            </a:r>
            <a:r>
              <a:rPr dirty="0" sz="1400" spc="-25" b="1" i="1">
                <a:latin typeface="Times New Roman"/>
                <a:cs typeface="Times New Roman"/>
              </a:rPr>
              <a:t>е</a:t>
            </a:r>
            <a:r>
              <a:rPr dirty="0" sz="1400" spc="-10" b="1" i="1">
                <a:latin typeface="Times New Roman"/>
                <a:cs typeface="Times New Roman"/>
              </a:rPr>
              <a:t>о</a:t>
            </a:r>
            <a:r>
              <a:rPr dirty="0" sz="1400" b="1" i="1">
                <a:latin typeface="Times New Roman"/>
                <a:cs typeface="Times New Roman"/>
              </a:rPr>
              <a:t>р</a:t>
            </a:r>
            <a:r>
              <a:rPr dirty="0" sz="1400" spc="-35" b="1" i="1">
                <a:latin typeface="Times New Roman"/>
                <a:cs typeface="Times New Roman"/>
              </a:rPr>
              <a:t>е</a:t>
            </a:r>
            <a:r>
              <a:rPr dirty="0" sz="1400" spc="20" b="1" i="1">
                <a:latin typeface="Times New Roman"/>
                <a:cs typeface="Times New Roman"/>
              </a:rPr>
              <a:t>т</a:t>
            </a:r>
            <a:r>
              <a:rPr dirty="0" sz="1400" spc="-15" b="1" i="1">
                <a:latin typeface="Times New Roman"/>
                <a:cs typeface="Times New Roman"/>
              </a:rPr>
              <a:t>и</a:t>
            </a:r>
            <a:r>
              <a:rPr dirty="0" sz="1400" spc="-10" b="1" i="1">
                <a:latin typeface="Times New Roman"/>
                <a:cs typeface="Times New Roman"/>
              </a:rPr>
              <a:t>ч</a:t>
            </a:r>
            <a:r>
              <a:rPr dirty="0" sz="1400" spc="-25" b="1" i="1">
                <a:latin typeface="Times New Roman"/>
                <a:cs typeface="Times New Roman"/>
              </a:rPr>
              <a:t>е</a:t>
            </a:r>
            <a:r>
              <a:rPr dirty="0" sz="1400" b="1" i="1">
                <a:latin typeface="Times New Roman"/>
                <a:cs typeface="Times New Roman"/>
              </a:rPr>
              <a:t>ские</a:t>
            </a:r>
            <a:r>
              <a:rPr dirty="0" sz="1400" b="1" i="1">
                <a:latin typeface="Times New Roman"/>
                <a:cs typeface="Times New Roman"/>
              </a:rPr>
              <a:t>	</a:t>
            </a:r>
            <a:r>
              <a:rPr dirty="0" sz="1400" spc="-15" b="1" i="1">
                <a:latin typeface="Times New Roman"/>
                <a:cs typeface="Times New Roman"/>
              </a:rPr>
              <a:t>н</a:t>
            </a:r>
            <a:r>
              <a:rPr dirty="0" sz="1400" b="1" i="1">
                <a:latin typeface="Times New Roman"/>
                <a:cs typeface="Times New Roman"/>
              </a:rPr>
              <a:t>ав</a:t>
            </a:r>
            <a:r>
              <a:rPr dirty="0" sz="1400" spc="-10" b="1" i="1">
                <a:latin typeface="Times New Roman"/>
                <a:cs typeface="Times New Roman"/>
              </a:rPr>
              <a:t>ы</a:t>
            </a:r>
            <a:r>
              <a:rPr dirty="0" sz="1400" b="1" i="1">
                <a:latin typeface="Times New Roman"/>
                <a:cs typeface="Times New Roman"/>
              </a:rPr>
              <a:t>ки</a:t>
            </a:r>
            <a:r>
              <a:rPr dirty="0" sz="1400" b="1" i="1">
                <a:latin typeface="Times New Roman"/>
                <a:cs typeface="Times New Roman"/>
              </a:rPr>
              <a:t>	</a:t>
            </a:r>
            <a:r>
              <a:rPr dirty="0" sz="1400" spc="-5" b="1" i="1">
                <a:latin typeface="Times New Roman"/>
                <a:cs typeface="Times New Roman"/>
              </a:rPr>
              <a:t>п</a:t>
            </a:r>
            <a:r>
              <a:rPr dirty="0" sz="1400" spc="-35" b="1" i="1">
                <a:latin typeface="Times New Roman"/>
                <a:cs typeface="Times New Roman"/>
              </a:rPr>
              <a:t>о</a:t>
            </a:r>
            <a:r>
              <a:rPr dirty="0" sz="1400" spc="-5" b="1" i="1">
                <a:latin typeface="Times New Roman"/>
                <a:cs typeface="Times New Roman"/>
              </a:rPr>
              <a:t>ле</a:t>
            </a:r>
            <a:r>
              <a:rPr dirty="0" sz="1400" spc="-30" b="1" i="1">
                <a:latin typeface="Times New Roman"/>
                <a:cs typeface="Times New Roman"/>
              </a:rPr>
              <a:t>в</a:t>
            </a:r>
            <a:r>
              <a:rPr dirty="0" sz="1400" b="1" i="1">
                <a:latin typeface="Times New Roman"/>
                <a:cs typeface="Times New Roman"/>
              </a:rPr>
              <a:t>ой</a:t>
            </a:r>
            <a:r>
              <a:rPr dirty="0" sz="1400" b="1" i="1">
                <a:latin typeface="Times New Roman"/>
                <a:cs typeface="Times New Roman"/>
              </a:rPr>
              <a:t>	</a:t>
            </a:r>
            <a:r>
              <a:rPr dirty="0" sz="1400" spc="-45" b="1" i="1">
                <a:latin typeface="Times New Roman"/>
                <a:cs typeface="Times New Roman"/>
              </a:rPr>
              <a:t>э</a:t>
            </a:r>
            <a:r>
              <a:rPr dirty="0" sz="1400" spc="20" b="1" i="1">
                <a:latin typeface="Times New Roman"/>
                <a:cs typeface="Times New Roman"/>
              </a:rPr>
              <a:t>т</a:t>
            </a:r>
            <a:r>
              <a:rPr dirty="0" sz="1400" spc="-15" b="1" i="1">
                <a:latin typeface="Times New Roman"/>
                <a:cs typeface="Times New Roman"/>
              </a:rPr>
              <a:t>н</a:t>
            </a:r>
            <a:r>
              <a:rPr dirty="0" sz="1400" b="1" i="1">
                <a:latin typeface="Times New Roman"/>
                <a:cs typeface="Times New Roman"/>
              </a:rPr>
              <a:t>о</a:t>
            </a:r>
            <a:r>
              <a:rPr dirty="0" sz="1400" spc="-15" b="1" i="1">
                <a:latin typeface="Times New Roman"/>
                <a:cs typeface="Times New Roman"/>
              </a:rPr>
              <a:t>г</a:t>
            </a:r>
            <a:r>
              <a:rPr dirty="0" sz="1400" spc="-10" b="1" i="1">
                <a:latin typeface="Times New Roman"/>
                <a:cs typeface="Times New Roman"/>
              </a:rPr>
              <a:t>р</a:t>
            </a:r>
            <a:r>
              <a:rPr dirty="0" sz="1400" b="1" i="1">
                <a:latin typeface="Times New Roman"/>
                <a:cs typeface="Times New Roman"/>
              </a:rPr>
              <a:t>афич</a:t>
            </a:r>
            <a:r>
              <a:rPr dirty="0" sz="1400" spc="-30" b="1" i="1">
                <a:latin typeface="Times New Roman"/>
                <a:cs typeface="Times New Roman"/>
              </a:rPr>
              <a:t>е</a:t>
            </a:r>
            <a:r>
              <a:rPr dirty="0" sz="1400" b="1" i="1">
                <a:latin typeface="Times New Roman"/>
                <a:cs typeface="Times New Roman"/>
              </a:rPr>
              <a:t>с</a:t>
            </a:r>
            <a:r>
              <a:rPr dirty="0" sz="1400" spc="-65" b="1" i="1">
                <a:latin typeface="Times New Roman"/>
                <a:cs typeface="Times New Roman"/>
              </a:rPr>
              <a:t>к</a:t>
            </a:r>
            <a:r>
              <a:rPr dirty="0" sz="1400" b="1" i="1">
                <a:latin typeface="Times New Roman"/>
                <a:cs typeface="Times New Roman"/>
              </a:rPr>
              <a:t>ой</a:t>
            </a:r>
            <a:r>
              <a:rPr dirty="0" sz="1400" b="1" i="1">
                <a:latin typeface="Times New Roman"/>
                <a:cs typeface="Times New Roman"/>
              </a:rPr>
              <a:t>	</a:t>
            </a:r>
            <a:r>
              <a:rPr dirty="0" sz="1400" b="1" i="1">
                <a:latin typeface="Times New Roman"/>
                <a:cs typeface="Times New Roman"/>
              </a:rPr>
              <a:t>ра</a:t>
            </a:r>
            <a:r>
              <a:rPr dirty="0" sz="1400" spc="-30" b="1" i="1">
                <a:latin typeface="Times New Roman"/>
                <a:cs typeface="Times New Roman"/>
              </a:rPr>
              <a:t>б</a:t>
            </a:r>
            <a:r>
              <a:rPr dirty="0" sz="1400" spc="-20" b="1" i="1">
                <a:latin typeface="Times New Roman"/>
                <a:cs typeface="Times New Roman"/>
              </a:rPr>
              <a:t>о</a:t>
            </a:r>
            <a:r>
              <a:rPr dirty="0" sz="1400" b="1" i="1">
                <a:latin typeface="Times New Roman"/>
                <a:cs typeface="Times New Roman"/>
              </a:rPr>
              <a:t>ты,</a:t>
            </a:r>
            <a:r>
              <a:rPr dirty="0" sz="1400" b="1" i="1">
                <a:latin typeface="Times New Roman"/>
                <a:cs typeface="Times New Roman"/>
              </a:rPr>
              <a:t>	</a:t>
            </a:r>
            <a:r>
              <a:rPr dirty="0" sz="1400" spc="-5" b="1" i="1">
                <a:latin typeface="Times New Roman"/>
                <a:cs typeface="Times New Roman"/>
              </a:rPr>
              <a:t>п</a:t>
            </a:r>
            <a:r>
              <a:rPr dirty="0" sz="1400" b="1" i="1">
                <a:latin typeface="Times New Roman"/>
                <a:cs typeface="Times New Roman"/>
              </a:rPr>
              <a:t>о</a:t>
            </a:r>
            <a:r>
              <a:rPr dirty="0" sz="1400" spc="-15" b="1" i="1">
                <a:latin typeface="Times New Roman"/>
                <a:cs typeface="Times New Roman"/>
              </a:rPr>
              <a:t>с</a:t>
            </a:r>
            <a:r>
              <a:rPr dirty="0" sz="1400" b="1" i="1">
                <a:latin typeface="Times New Roman"/>
                <a:cs typeface="Times New Roman"/>
              </a:rPr>
              <a:t>р</a:t>
            </a:r>
            <a:r>
              <a:rPr dirty="0" sz="1400" spc="-35" b="1" i="1">
                <a:latin typeface="Times New Roman"/>
                <a:cs typeface="Times New Roman"/>
              </a:rPr>
              <a:t>е</a:t>
            </a:r>
            <a:r>
              <a:rPr dirty="0" sz="1400" spc="-5" b="1" i="1">
                <a:latin typeface="Times New Roman"/>
                <a:cs typeface="Times New Roman"/>
              </a:rPr>
              <a:t>д</a:t>
            </a:r>
            <a:r>
              <a:rPr dirty="0" sz="1400" spc="-25" b="1" i="1">
                <a:latin typeface="Times New Roman"/>
                <a:cs typeface="Times New Roman"/>
              </a:rPr>
              <a:t>с</a:t>
            </a:r>
            <a:r>
              <a:rPr dirty="0" sz="1400" spc="20" b="1" i="1">
                <a:latin typeface="Times New Roman"/>
                <a:cs typeface="Times New Roman"/>
              </a:rPr>
              <a:t>т</a:t>
            </a:r>
            <a:r>
              <a:rPr dirty="0" sz="1400" spc="-40" b="1" i="1">
                <a:latin typeface="Times New Roman"/>
                <a:cs typeface="Times New Roman"/>
              </a:rPr>
              <a:t>в</a:t>
            </a:r>
            <a:r>
              <a:rPr dirty="0" sz="1400" spc="-45" b="1" i="1">
                <a:latin typeface="Times New Roman"/>
                <a:cs typeface="Times New Roman"/>
              </a:rPr>
              <a:t>о</a:t>
            </a:r>
            <a:r>
              <a:rPr dirty="0" sz="1400" b="1" i="1">
                <a:latin typeface="Times New Roman"/>
                <a:cs typeface="Times New Roman"/>
              </a:rPr>
              <a:t>м</a:t>
            </a:r>
            <a:r>
              <a:rPr dirty="0" sz="1400" b="1" i="1">
                <a:latin typeface="Times New Roman"/>
                <a:cs typeface="Times New Roman"/>
              </a:rPr>
              <a:t>	</a:t>
            </a:r>
            <a:r>
              <a:rPr dirty="0" sz="1400" b="1" i="1">
                <a:latin typeface="Times New Roman"/>
                <a:cs typeface="Times New Roman"/>
              </a:rPr>
              <a:t>о</a:t>
            </a:r>
            <a:r>
              <a:rPr dirty="0" sz="1400" spc="-30" b="1" i="1">
                <a:latin typeface="Times New Roman"/>
                <a:cs typeface="Times New Roman"/>
              </a:rPr>
              <a:t>б</a:t>
            </a:r>
            <a:r>
              <a:rPr dirty="0" sz="1400" b="1" i="1">
                <a:latin typeface="Times New Roman"/>
                <a:cs typeface="Times New Roman"/>
              </a:rPr>
              <a:t>у</a:t>
            </a:r>
            <a:r>
              <a:rPr dirty="0" sz="1400" spc="-5" b="1" i="1">
                <a:latin typeface="Times New Roman"/>
                <a:cs typeface="Times New Roman"/>
              </a:rPr>
              <a:t>ч</a:t>
            </a:r>
            <a:r>
              <a:rPr dirty="0" sz="1400" b="1" i="1">
                <a:latin typeface="Times New Roman"/>
                <a:cs typeface="Times New Roman"/>
              </a:rPr>
              <a:t>ения</a:t>
            </a:r>
            <a:r>
              <a:rPr dirty="0" sz="1400" b="1" i="1">
                <a:latin typeface="Times New Roman"/>
                <a:cs typeface="Times New Roman"/>
              </a:rPr>
              <a:t>	</a:t>
            </a:r>
            <a:r>
              <a:rPr dirty="0" sz="1400" spc="-5" b="1" i="1">
                <a:latin typeface="Times New Roman"/>
                <a:cs typeface="Times New Roman"/>
              </a:rPr>
              <a:t>м</a:t>
            </a:r>
            <a:r>
              <a:rPr dirty="0" sz="1400" spc="-40" b="1" i="1">
                <a:latin typeface="Times New Roman"/>
                <a:cs typeface="Times New Roman"/>
              </a:rPr>
              <a:t>е</a:t>
            </a:r>
            <a:r>
              <a:rPr dirty="0" sz="1400" b="1" i="1">
                <a:latin typeface="Times New Roman"/>
                <a:cs typeface="Times New Roman"/>
              </a:rPr>
              <a:t>т</a:t>
            </a:r>
            <a:r>
              <a:rPr dirty="0" sz="1400" spc="-20" b="1" i="1">
                <a:latin typeface="Times New Roman"/>
                <a:cs typeface="Times New Roman"/>
              </a:rPr>
              <a:t>о</a:t>
            </a:r>
            <a:r>
              <a:rPr dirty="0" sz="1400" spc="-15" b="1" i="1">
                <a:latin typeface="Times New Roman"/>
                <a:cs typeface="Times New Roman"/>
              </a:rPr>
              <a:t>ди</a:t>
            </a:r>
            <a:r>
              <a:rPr dirty="0" sz="1400" spc="-40" b="1" i="1">
                <a:latin typeface="Times New Roman"/>
                <a:cs typeface="Times New Roman"/>
              </a:rPr>
              <a:t>к</a:t>
            </a:r>
            <a:r>
              <a:rPr dirty="0" sz="1400" b="1" i="1">
                <a:latin typeface="Times New Roman"/>
                <a:cs typeface="Times New Roman"/>
              </a:rPr>
              <a:t>е</a:t>
            </a:r>
            <a:endParaRPr sz="1400">
              <a:latin typeface="Times New Roman"/>
              <a:cs typeface="Times New Roman"/>
            </a:endParaRPr>
          </a:p>
          <a:p>
            <a:pPr marL="127000">
              <a:lnSpc>
                <a:spcPts val="1560"/>
              </a:lnSpc>
            </a:pPr>
            <a:r>
              <a:rPr dirty="0" sz="1400" spc="-10" b="1" i="1">
                <a:latin typeface="Times New Roman"/>
                <a:cs typeface="Times New Roman"/>
              </a:rPr>
              <a:t>самостоятельных</a:t>
            </a:r>
            <a:r>
              <a:rPr dirty="0" sz="1400" spc="-55" b="1" i="1">
                <a:latin typeface="Times New Roman"/>
                <a:cs typeface="Times New Roman"/>
              </a:rPr>
              <a:t> </a:t>
            </a:r>
            <a:r>
              <a:rPr dirty="0" sz="1400" spc="-5" b="1" i="1">
                <a:latin typeface="Times New Roman"/>
                <a:cs typeface="Times New Roman"/>
              </a:rPr>
              <a:t>этнологических</a:t>
            </a:r>
            <a:r>
              <a:rPr dirty="0" sz="1400" spc="-15" b="1" i="1">
                <a:latin typeface="Times New Roman"/>
                <a:cs typeface="Times New Roman"/>
              </a:rPr>
              <a:t> </a:t>
            </a:r>
            <a:r>
              <a:rPr dirty="0" sz="1400" spc="-10" b="1" i="1">
                <a:latin typeface="Times New Roman"/>
                <a:cs typeface="Times New Roman"/>
              </a:rPr>
              <a:t>исследований</a:t>
            </a:r>
            <a:r>
              <a:rPr dirty="0" sz="1100" spc="-10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63550" y="3898138"/>
            <a:ext cx="425450" cy="596900"/>
            <a:chOff x="463550" y="3898138"/>
            <a:chExt cx="425450" cy="596900"/>
          </a:xfrm>
        </p:grpSpPr>
        <p:sp>
          <p:nvSpPr>
            <p:cNvPr id="26" name="object 26"/>
            <p:cNvSpPr/>
            <p:nvPr/>
          </p:nvSpPr>
          <p:spPr>
            <a:xfrm>
              <a:off x="476250" y="3910838"/>
              <a:ext cx="400050" cy="571500"/>
            </a:xfrm>
            <a:custGeom>
              <a:avLst/>
              <a:gdLst/>
              <a:ahLst/>
              <a:cxnLst/>
              <a:rect l="l" t="t" r="r" b="b"/>
              <a:pathLst>
                <a:path w="400050" h="571500">
                  <a:moveTo>
                    <a:pt x="399910" y="0"/>
                  </a:moveTo>
                  <a:lnTo>
                    <a:pt x="199961" y="200025"/>
                  </a:lnTo>
                  <a:lnTo>
                    <a:pt x="0" y="0"/>
                  </a:lnTo>
                  <a:lnTo>
                    <a:pt x="0" y="371348"/>
                  </a:lnTo>
                  <a:lnTo>
                    <a:pt x="199961" y="571373"/>
                  </a:lnTo>
                  <a:lnTo>
                    <a:pt x="399910" y="371348"/>
                  </a:lnTo>
                  <a:lnTo>
                    <a:pt x="39991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476250" y="3910838"/>
              <a:ext cx="400050" cy="571500"/>
            </a:xfrm>
            <a:custGeom>
              <a:avLst/>
              <a:gdLst/>
              <a:ahLst/>
              <a:cxnLst/>
              <a:rect l="l" t="t" r="r" b="b"/>
              <a:pathLst>
                <a:path w="400050" h="571500">
                  <a:moveTo>
                    <a:pt x="399910" y="0"/>
                  </a:moveTo>
                  <a:lnTo>
                    <a:pt x="399910" y="371348"/>
                  </a:lnTo>
                  <a:lnTo>
                    <a:pt x="199961" y="571373"/>
                  </a:lnTo>
                  <a:lnTo>
                    <a:pt x="0" y="371348"/>
                  </a:lnTo>
                  <a:lnTo>
                    <a:pt x="0" y="0"/>
                  </a:lnTo>
                  <a:lnTo>
                    <a:pt x="199961" y="200025"/>
                  </a:lnTo>
                  <a:lnTo>
                    <a:pt x="399910" y="0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/>
          <p:cNvSpPr txBox="1"/>
          <p:nvPr/>
        </p:nvSpPr>
        <p:spPr>
          <a:xfrm>
            <a:off x="627684" y="4083558"/>
            <a:ext cx="9652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863460" y="4004691"/>
            <a:ext cx="9370060" cy="396875"/>
            <a:chOff x="863460" y="4004691"/>
            <a:chExt cx="9370060" cy="396875"/>
          </a:xfrm>
        </p:grpSpPr>
        <p:sp>
          <p:nvSpPr>
            <p:cNvPr id="30" name="object 30"/>
            <p:cNvSpPr/>
            <p:nvPr/>
          </p:nvSpPr>
          <p:spPr>
            <a:xfrm>
              <a:off x="876160" y="4017391"/>
              <a:ext cx="9344660" cy="371475"/>
            </a:xfrm>
            <a:custGeom>
              <a:avLst/>
              <a:gdLst/>
              <a:ahLst/>
              <a:cxnLst/>
              <a:rect l="l" t="t" r="r" b="b"/>
              <a:pathLst>
                <a:path w="9344660" h="371475">
                  <a:moveTo>
                    <a:pt x="9282315" y="0"/>
                  </a:moveTo>
                  <a:lnTo>
                    <a:pt x="0" y="0"/>
                  </a:lnTo>
                  <a:lnTo>
                    <a:pt x="0" y="371348"/>
                  </a:lnTo>
                  <a:lnTo>
                    <a:pt x="9282315" y="371348"/>
                  </a:lnTo>
                  <a:lnTo>
                    <a:pt x="9306392" y="366488"/>
                  </a:lnTo>
                  <a:lnTo>
                    <a:pt x="9326051" y="353234"/>
                  </a:lnTo>
                  <a:lnTo>
                    <a:pt x="9339304" y="333575"/>
                  </a:lnTo>
                  <a:lnTo>
                    <a:pt x="9344164" y="309499"/>
                  </a:lnTo>
                  <a:lnTo>
                    <a:pt x="9344164" y="61849"/>
                  </a:lnTo>
                  <a:lnTo>
                    <a:pt x="9339304" y="37772"/>
                  </a:lnTo>
                  <a:lnTo>
                    <a:pt x="9326051" y="18113"/>
                  </a:lnTo>
                  <a:lnTo>
                    <a:pt x="9306392" y="4859"/>
                  </a:lnTo>
                  <a:lnTo>
                    <a:pt x="9282315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876160" y="4017391"/>
              <a:ext cx="9344660" cy="371475"/>
            </a:xfrm>
            <a:custGeom>
              <a:avLst/>
              <a:gdLst/>
              <a:ahLst/>
              <a:cxnLst/>
              <a:rect l="l" t="t" r="r" b="b"/>
              <a:pathLst>
                <a:path w="9344660" h="371475">
                  <a:moveTo>
                    <a:pt x="9344164" y="61849"/>
                  </a:moveTo>
                  <a:lnTo>
                    <a:pt x="9344164" y="309499"/>
                  </a:lnTo>
                  <a:lnTo>
                    <a:pt x="9339304" y="333575"/>
                  </a:lnTo>
                  <a:lnTo>
                    <a:pt x="9326051" y="353234"/>
                  </a:lnTo>
                  <a:lnTo>
                    <a:pt x="9306392" y="366488"/>
                  </a:lnTo>
                  <a:lnTo>
                    <a:pt x="9282315" y="371348"/>
                  </a:lnTo>
                  <a:lnTo>
                    <a:pt x="0" y="371348"/>
                  </a:lnTo>
                  <a:lnTo>
                    <a:pt x="0" y="0"/>
                  </a:lnTo>
                  <a:lnTo>
                    <a:pt x="9282315" y="0"/>
                  </a:lnTo>
                  <a:lnTo>
                    <a:pt x="9306392" y="4859"/>
                  </a:lnTo>
                  <a:lnTo>
                    <a:pt x="9326051" y="18113"/>
                  </a:lnTo>
                  <a:lnTo>
                    <a:pt x="9339304" y="37772"/>
                  </a:lnTo>
                  <a:lnTo>
                    <a:pt x="9344164" y="61849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/>
          <p:cNvSpPr txBox="1"/>
          <p:nvPr/>
        </p:nvSpPr>
        <p:spPr>
          <a:xfrm>
            <a:off x="963269" y="4067047"/>
            <a:ext cx="780415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0" indent="-114300">
              <a:lnSpc>
                <a:spcPct val="100000"/>
              </a:lnSpc>
              <a:spcBef>
                <a:spcPts val="105"/>
              </a:spcBef>
              <a:buFont typeface="Times New Roman"/>
              <a:buChar char="•"/>
              <a:tabLst>
                <a:tab pos="127000" algn="l"/>
              </a:tabLst>
            </a:pPr>
            <a:r>
              <a:rPr dirty="0" sz="1400" b="1" i="1">
                <a:latin typeface="Times New Roman"/>
                <a:cs typeface="Times New Roman"/>
              </a:rPr>
              <a:t>развить</a:t>
            </a:r>
            <a:r>
              <a:rPr dirty="0" sz="1400" spc="-55" b="1" i="1">
                <a:latin typeface="Times New Roman"/>
                <a:cs typeface="Times New Roman"/>
              </a:rPr>
              <a:t> </a:t>
            </a:r>
            <a:r>
              <a:rPr dirty="0" sz="1400" spc="-5" b="1" i="1">
                <a:latin typeface="Times New Roman"/>
                <a:cs typeface="Times New Roman"/>
              </a:rPr>
              <a:t>способность</a:t>
            </a:r>
            <a:r>
              <a:rPr dirty="0" sz="1400" spc="-3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работы</a:t>
            </a:r>
            <a:r>
              <a:rPr dirty="0" sz="1400" spc="-30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с</a:t>
            </a:r>
            <a:r>
              <a:rPr dirty="0" sz="1400" spc="-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разноплановыми</a:t>
            </a:r>
            <a:r>
              <a:rPr dirty="0" sz="1400" spc="-50" b="1" i="1">
                <a:latin typeface="Times New Roman"/>
                <a:cs typeface="Times New Roman"/>
              </a:rPr>
              <a:t> </a:t>
            </a:r>
            <a:r>
              <a:rPr dirty="0" sz="1400" spc="-5" b="1" i="1">
                <a:latin typeface="Times New Roman"/>
                <a:cs typeface="Times New Roman"/>
              </a:rPr>
              <a:t>вещественными</a:t>
            </a:r>
            <a:r>
              <a:rPr dirty="0" sz="1400" spc="-4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и</a:t>
            </a:r>
            <a:r>
              <a:rPr dirty="0" sz="1400" spc="10" b="1" i="1">
                <a:latin typeface="Times New Roman"/>
                <a:cs typeface="Times New Roman"/>
              </a:rPr>
              <a:t> </a:t>
            </a:r>
            <a:r>
              <a:rPr dirty="0" sz="1400" spc="-5" b="1" i="1">
                <a:latin typeface="Times New Roman"/>
                <a:cs typeface="Times New Roman"/>
              </a:rPr>
              <a:t>письменными</a:t>
            </a:r>
            <a:r>
              <a:rPr dirty="0" sz="1400" spc="-10" b="1" i="1">
                <a:latin typeface="Times New Roman"/>
                <a:cs typeface="Times New Roman"/>
              </a:rPr>
              <a:t> источниками;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463550" y="4488942"/>
            <a:ext cx="425450" cy="596900"/>
            <a:chOff x="463550" y="4488942"/>
            <a:chExt cx="425450" cy="596900"/>
          </a:xfrm>
        </p:grpSpPr>
        <p:sp>
          <p:nvSpPr>
            <p:cNvPr id="34" name="object 34"/>
            <p:cNvSpPr/>
            <p:nvPr/>
          </p:nvSpPr>
          <p:spPr>
            <a:xfrm>
              <a:off x="476250" y="4501642"/>
              <a:ext cx="400050" cy="571500"/>
            </a:xfrm>
            <a:custGeom>
              <a:avLst/>
              <a:gdLst/>
              <a:ahLst/>
              <a:cxnLst/>
              <a:rect l="l" t="t" r="r" b="b"/>
              <a:pathLst>
                <a:path w="400050" h="571500">
                  <a:moveTo>
                    <a:pt x="399910" y="0"/>
                  </a:moveTo>
                  <a:lnTo>
                    <a:pt x="199961" y="199898"/>
                  </a:lnTo>
                  <a:lnTo>
                    <a:pt x="0" y="0"/>
                  </a:lnTo>
                  <a:lnTo>
                    <a:pt x="0" y="371348"/>
                  </a:lnTo>
                  <a:lnTo>
                    <a:pt x="199961" y="571246"/>
                  </a:lnTo>
                  <a:lnTo>
                    <a:pt x="399910" y="371348"/>
                  </a:lnTo>
                  <a:lnTo>
                    <a:pt x="39991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476250" y="4501642"/>
              <a:ext cx="400050" cy="571500"/>
            </a:xfrm>
            <a:custGeom>
              <a:avLst/>
              <a:gdLst/>
              <a:ahLst/>
              <a:cxnLst/>
              <a:rect l="l" t="t" r="r" b="b"/>
              <a:pathLst>
                <a:path w="400050" h="571500">
                  <a:moveTo>
                    <a:pt x="399910" y="0"/>
                  </a:moveTo>
                  <a:lnTo>
                    <a:pt x="399910" y="371348"/>
                  </a:lnTo>
                  <a:lnTo>
                    <a:pt x="199961" y="571246"/>
                  </a:lnTo>
                  <a:lnTo>
                    <a:pt x="0" y="371348"/>
                  </a:lnTo>
                  <a:lnTo>
                    <a:pt x="0" y="0"/>
                  </a:lnTo>
                  <a:lnTo>
                    <a:pt x="199961" y="199898"/>
                  </a:lnTo>
                  <a:lnTo>
                    <a:pt x="399910" y="0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/>
          <p:cNvSpPr txBox="1"/>
          <p:nvPr/>
        </p:nvSpPr>
        <p:spPr>
          <a:xfrm>
            <a:off x="627684" y="4674489"/>
            <a:ext cx="9652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863460" y="4458335"/>
            <a:ext cx="9370060" cy="568325"/>
            <a:chOff x="863460" y="4458335"/>
            <a:chExt cx="9370060" cy="568325"/>
          </a:xfrm>
        </p:grpSpPr>
        <p:sp>
          <p:nvSpPr>
            <p:cNvPr id="38" name="object 38"/>
            <p:cNvSpPr/>
            <p:nvPr/>
          </p:nvSpPr>
          <p:spPr>
            <a:xfrm>
              <a:off x="876160" y="4471035"/>
              <a:ext cx="9344660" cy="542925"/>
            </a:xfrm>
            <a:custGeom>
              <a:avLst/>
              <a:gdLst/>
              <a:ahLst/>
              <a:cxnLst/>
              <a:rect l="l" t="t" r="r" b="b"/>
              <a:pathLst>
                <a:path w="9344660" h="542925">
                  <a:moveTo>
                    <a:pt x="9253740" y="0"/>
                  </a:moveTo>
                  <a:lnTo>
                    <a:pt x="0" y="0"/>
                  </a:lnTo>
                  <a:lnTo>
                    <a:pt x="0" y="542543"/>
                  </a:lnTo>
                  <a:lnTo>
                    <a:pt x="9253740" y="542543"/>
                  </a:lnTo>
                  <a:lnTo>
                    <a:pt x="9288925" y="535433"/>
                  </a:lnTo>
                  <a:lnTo>
                    <a:pt x="9317669" y="516048"/>
                  </a:lnTo>
                  <a:lnTo>
                    <a:pt x="9337054" y="487304"/>
                  </a:lnTo>
                  <a:lnTo>
                    <a:pt x="9344164" y="452119"/>
                  </a:lnTo>
                  <a:lnTo>
                    <a:pt x="9344164" y="90423"/>
                  </a:lnTo>
                  <a:lnTo>
                    <a:pt x="9337054" y="55239"/>
                  </a:lnTo>
                  <a:lnTo>
                    <a:pt x="9317669" y="26495"/>
                  </a:lnTo>
                  <a:lnTo>
                    <a:pt x="9288925" y="7110"/>
                  </a:lnTo>
                  <a:lnTo>
                    <a:pt x="925374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876160" y="4471035"/>
              <a:ext cx="9344660" cy="542925"/>
            </a:xfrm>
            <a:custGeom>
              <a:avLst/>
              <a:gdLst/>
              <a:ahLst/>
              <a:cxnLst/>
              <a:rect l="l" t="t" r="r" b="b"/>
              <a:pathLst>
                <a:path w="9344660" h="542925">
                  <a:moveTo>
                    <a:pt x="9344164" y="90423"/>
                  </a:moveTo>
                  <a:lnTo>
                    <a:pt x="9344164" y="452119"/>
                  </a:lnTo>
                  <a:lnTo>
                    <a:pt x="9337054" y="487304"/>
                  </a:lnTo>
                  <a:lnTo>
                    <a:pt x="9317669" y="516048"/>
                  </a:lnTo>
                  <a:lnTo>
                    <a:pt x="9288925" y="535433"/>
                  </a:lnTo>
                  <a:lnTo>
                    <a:pt x="9253740" y="542543"/>
                  </a:lnTo>
                  <a:lnTo>
                    <a:pt x="0" y="542543"/>
                  </a:lnTo>
                  <a:lnTo>
                    <a:pt x="0" y="0"/>
                  </a:lnTo>
                  <a:lnTo>
                    <a:pt x="9253740" y="0"/>
                  </a:lnTo>
                  <a:lnTo>
                    <a:pt x="9288925" y="7110"/>
                  </a:lnTo>
                  <a:lnTo>
                    <a:pt x="9317669" y="26495"/>
                  </a:lnTo>
                  <a:lnTo>
                    <a:pt x="9337054" y="55239"/>
                  </a:lnTo>
                  <a:lnTo>
                    <a:pt x="9344164" y="90423"/>
                  </a:lnTo>
                  <a:close/>
                </a:path>
              </a:pathLst>
            </a:custGeom>
            <a:ln w="25399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0" name="object 40"/>
          <p:cNvSpPr txBox="1"/>
          <p:nvPr/>
        </p:nvSpPr>
        <p:spPr>
          <a:xfrm>
            <a:off x="963269" y="4514469"/>
            <a:ext cx="8956040" cy="422275"/>
          </a:xfrm>
          <a:prstGeom prst="rect">
            <a:avLst/>
          </a:prstGeom>
        </p:spPr>
        <p:txBody>
          <a:bodyPr wrap="square" lIns="0" tIns="44450" rIns="0" bIns="0" rtlCol="0" vert="horz">
            <a:spAutoFit/>
          </a:bodyPr>
          <a:lstStyle/>
          <a:p>
            <a:pPr marL="127000" marR="5080" indent="-114300">
              <a:lnSpc>
                <a:spcPts val="1440"/>
              </a:lnSpc>
              <a:spcBef>
                <a:spcPts val="350"/>
              </a:spcBef>
              <a:buFont typeface="Times New Roman"/>
              <a:buChar char="•"/>
              <a:tabLst>
                <a:tab pos="127000" algn="l"/>
              </a:tabLst>
            </a:pPr>
            <a:r>
              <a:rPr dirty="0" sz="1400" b="1" i="1">
                <a:latin typeface="Times New Roman"/>
                <a:cs typeface="Times New Roman"/>
              </a:rPr>
              <a:t>развить </a:t>
            </a:r>
            <a:r>
              <a:rPr dirty="0" sz="1400" spc="-5" b="1" i="1">
                <a:latin typeface="Times New Roman"/>
                <a:cs typeface="Times New Roman"/>
              </a:rPr>
              <a:t>способность </a:t>
            </a:r>
            <a:r>
              <a:rPr dirty="0" sz="1400" b="1" i="1">
                <a:latin typeface="Times New Roman"/>
                <a:cs typeface="Times New Roman"/>
              </a:rPr>
              <a:t>к </a:t>
            </a:r>
            <a:r>
              <a:rPr dirty="0" sz="1400" spc="-10" b="1" i="1">
                <a:latin typeface="Times New Roman"/>
                <a:cs typeface="Times New Roman"/>
              </a:rPr>
              <a:t>эффективному </a:t>
            </a:r>
            <a:r>
              <a:rPr dirty="0" sz="1400" spc="-5" b="1" i="1">
                <a:latin typeface="Times New Roman"/>
                <a:cs typeface="Times New Roman"/>
              </a:rPr>
              <a:t>поиску </a:t>
            </a:r>
            <a:r>
              <a:rPr dirty="0" sz="1400" spc="-10" b="1" i="1">
                <a:latin typeface="Times New Roman"/>
                <a:cs typeface="Times New Roman"/>
              </a:rPr>
              <a:t>информации </a:t>
            </a:r>
            <a:r>
              <a:rPr dirty="0" sz="1400" b="1" i="1">
                <a:latin typeface="Times New Roman"/>
                <a:cs typeface="Times New Roman"/>
              </a:rPr>
              <a:t>и </a:t>
            </a:r>
            <a:r>
              <a:rPr dirty="0" sz="1400" spc="-5" b="1" i="1">
                <a:latin typeface="Times New Roman"/>
                <a:cs typeface="Times New Roman"/>
              </a:rPr>
              <a:t>критике </a:t>
            </a:r>
            <a:r>
              <a:rPr dirty="0" sz="1400" spc="-10" b="1" i="1">
                <a:latin typeface="Times New Roman"/>
                <a:cs typeface="Times New Roman"/>
              </a:rPr>
              <a:t>источников, </a:t>
            </a:r>
            <a:r>
              <a:rPr dirty="0" sz="1400" spc="-15" b="1" i="1">
                <a:latin typeface="Times New Roman"/>
                <a:cs typeface="Times New Roman"/>
              </a:rPr>
              <a:t>самостоятельному </a:t>
            </a:r>
            <a:r>
              <a:rPr dirty="0" sz="1400" spc="-5" b="1" i="1">
                <a:latin typeface="Times New Roman"/>
                <a:cs typeface="Times New Roman"/>
              </a:rPr>
              <a:t>анализу </a:t>
            </a:r>
            <a:r>
              <a:rPr dirty="0" sz="1400" spc="-335" b="1" i="1">
                <a:latin typeface="Times New Roman"/>
                <a:cs typeface="Times New Roman"/>
              </a:rPr>
              <a:t> </a:t>
            </a:r>
            <a:r>
              <a:rPr dirty="0" sz="1400" spc="-5" b="1" i="1">
                <a:latin typeface="Times New Roman"/>
                <a:cs typeface="Times New Roman"/>
              </a:rPr>
              <a:t>студентами</a:t>
            </a:r>
            <a:r>
              <a:rPr dirty="0" sz="1400" spc="-40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кино-,</a:t>
            </a:r>
            <a:r>
              <a:rPr dirty="0" sz="1400" spc="-1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фото-</a:t>
            </a:r>
            <a:r>
              <a:rPr dirty="0" sz="1400" spc="-50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материалов</a:t>
            </a:r>
            <a:r>
              <a:rPr dirty="0" sz="1400" spc="-50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и</a:t>
            </a:r>
            <a:r>
              <a:rPr dirty="0" sz="1400" spc="5" b="1" i="1">
                <a:latin typeface="Times New Roman"/>
                <a:cs typeface="Times New Roman"/>
              </a:rPr>
              <a:t> </a:t>
            </a:r>
            <a:r>
              <a:rPr dirty="0" sz="1400" spc="-10" b="1" i="1">
                <a:latin typeface="Times New Roman"/>
                <a:cs typeface="Times New Roman"/>
              </a:rPr>
              <a:t>предметов</a:t>
            </a:r>
            <a:r>
              <a:rPr dirty="0" sz="1400" spc="-50" b="1" i="1">
                <a:latin typeface="Times New Roman"/>
                <a:cs typeface="Times New Roman"/>
              </a:rPr>
              <a:t> </a:t>
            </a:r>
            <a:r>
              <a:rPr dirty="0" sz="1400" spc="-10" b="1" i="1">
                <a:latin typeface="Times New Roman"/>
                <a:cs typeface="Times New Roman"/>
              </a:rPr>
              <a:t>культуры</a:t>
            </a:r>
            <a:r>
              <a:rPr dirty="0" sz="1400" spc="-40" b="1" i="1">
                <a:latin typeface="Times New Roman"/>
                <a:cs typeface="Times New Roman"/>
              </a:rPr>
              <a:t> </a:t>
            </a:r>
            <a:r>
              <a:rPr dirty="0" sz="1400" spc="-15" b="1" i="1">
                <a:latin typeface="Times New Roman"/>
                <a:cs typeface="Times New Roman"/>
              </a:rPr>
              <a:t>как</a:t>
            </a:r>
            <a:r>
              <a:rPr dirty="0" sz="1400" spc="-5" b="1" i="1">
                <a:latin typeface="Times New Roman"/>
                <a:cs typeface="Times New Roman"/>
              </a:rPr>
              <a:t> этнографических</a:t>
            </a:r>
            <a:r>
              <a:rPr dirty="0" sz="1400" spc="-60" b="1" i="1">
                <a:latin typeface="Times New Roman"/>
                <a:cs typeface="Times New Roman"/>
              </a:rPr>
              <a:t> </a:t>
            </a:r>
            <a:r>
              <a:rPr dirty="0" sz="1400" spc="-10" b="1" i="1">
                <a:latin typeface="Times New Roman"/>
                <a:cs typeface="Times New Roman"/>
              </a:rPr>
              <a:t>источников;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463550" y="4994148"/>
            <a:ext cx="9769475" cy="596900"/>
            <a:chOff x="463550" y="4994148"/>
            <a:chExt cx="9769475" cy="596900"/>
          </a:xfrm>
        </p:grpSpPr>
        <p:sp>
          <p:nvSpPr>
            <p:cNvPr id="42" name="object 42"/>
            <p:cNvSpPr/>
            <p:nvPr/>
          </p:nvSpPr>
          <p:spPr>
            <a:xfrm>
              <a:off x="476250" y="5006848"/>
              <a:ext cx="400050" cy="571500"/>
            </a:xfrm>
            <a:custGeom>
              <a:avLst/>
              <a:gdLst/>
              <a:ahLst/>
              <a:cxnLst/>
              <a:rect l="l" t="t" r="r" b="b"/>
              <a:pathLst>
                <a:path w="400050" h="571500">
                  <a:moveTo>
                    <a:pt x="399910" y="0"/>
                  </a:moveTo>
                  <a:lnTo>
                    <a:pt x="199961" y="199898"/>
                  </a:lnTo>
                  <a:lnTo>
                    <a:pt x="0" y="0"/>
                  </a:lnTo>
                  <a:lnTo>
                    <a:pt x="0" y="371348"/>
                  </a:lnTo>
                  <a:lnTo>
                    <a:pt x="199961" y="571246"/>
                  </a:lnTo>
                  <a:lnTo>
                    <a:pt x="399910" y="371348"/>
                  </a:lnTo>
                  <a:lnTo>
                    <a:pt x="39991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476250" y="5006848"/>
              <a:ext cx="400050" cy="571500"/>
            </a:xfrm>
            <a:custGeom>
              <a:avLst/>
              <a:gdLst/>
              <a:ahLst/>
              <a:cxnLst/>
              <a:rect l="l" t="t" r="r" b="b"/>
              <a:pathLst>
                <a:path w="400050" h="571500">
                  <a:moveTo>
                    <a:pt x="399910" y="0"/>
                  </a:moveTo>
                  <a:lnTo>
                    <a:pt x="399910" y="371348"/>
                  </a:lnTo>
                  <a:lnTo>
                    <a:pt x="199961" y="571246"/>
                  </a:lnTo>
                  <a:lnTo>
                    <a:pt x="0" y="371348"/>
                  </a:lnTo>
                  <a:lnTo>
                    <a:pt x="0" y="0"/>
                  </a:lnTo>
                  <a:lnTo>
                    <a:pt x="199961" y="199898"/>
                  </a:lnTo>
                  <a:lnTo>
                    <a:pt x="399910" y="0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876160" y="5089271"/>
              <a:ext cx="9344660" cy="371475"/>
            </a:xfrm>
            <a:custGeom>
              <a:avLst/>
              <a:gdLst/>
              <a:ahLst/>
              <a:cxnLst/>
              <a:rect l="l" t="t" r="r" b="b"/>
              <a:pathLst>
                <a:path w="9344660" h="371475">
                  <a:moveTo>
                    <a:pt x="9282315" y="0"/>
                  </a:moveTo>
                  <a:lnTo>
                    <a:pt x="0" y="0"/>
                  </a:lnTo>
                  <a:lnTo>
                    <a:pt x="0" y="371348"/>
                  </a:lnTo>
                  <a:lnTo>
                    <a:pt x="9282315" y="371348"/>
                  </a:lnTo>
                  <a:lnTo>
                    <a:pt x="9306392" y="366488"/>
                  </a:lnTo>
                  <a:lnTo>
                    <a:pt x="9326051" y="353234"/>
                  </a:lnTo>
                  <a:lnTo>
                    <a:pt x="9339304" y="333575"/>
                  </a:lnTo>
                  <a:lnTo>
                    <a:pt x="9344164" y="309499"/>
                  </a:lnTo>
                  <a:lnTo>
                    <a:pt x="9344164" y="61976"/>
                  </a:lnTo>
                  <a:lnTo>
                    <a:pt x="9339304" y="37879"/>
                  </a:lnTo>
                  <a:lnTo>
                    <a:pt x="9326051" y="18176"/>
                  </a:lnTo>
                  <a:lnTo>
                    <a:pt x="9306392" y="4879"/>
                  </a:lnTo>
                  <a:lnTo>
                    <a:pt x="9282315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876160" y="5089271"/>
              <a:ext cx="9344660" cy="371475"/>
            </a:xfrm>
            <a:custGeom>
              <a:avLst/>
              <a:gdLst/>
              <a:ahLst/>
              <a:cxnLst/>
              <a:rect l="l" t="t" r="r" b="b"/>
              <a:pathLst>
                <a:path w="9344660" h="371475">
                  <a:moveTo>
                    <a:pt x="9344164" y="61976"/>
                  </a:moveTo>
                  <a:lnTo>
                    <a:pt x="9344164" y="309499"/>
                  </a:lnTo>
                  <a:lnTo>
                    <a:pt x="9339304" y="333575"/>
                  </a:lnTo>
                  <a:lnTo>
                    <a:pt x="9326051" y="353234"/>
                  </a:lnTo>
                  <a:lnTo>
                    <a:pt x="9306392" y="366488"/>
                  </a:lnTo>
                  <a:lnTo>
                    <a:pt x="9282315" y="371348"/>
                  </a:lnTo>
                  <a:lnTo>
                    <a:pt x="0" y="371348"/>
                  </a:lnTo>
                  <a:lnTo>
                    <a:pt x="0" y="0"/>
                  </a:lnTo>
                  <a:lnTo>
                    <a:pt x="9282315" y="0"/>
                  </a:lnTo>
                  <a:lnTo>
                    <a:pt x="9306392" y="4879"/>
                  </a:lnTo>
                  <a:lnTo>
                    <a:pt x="9326051" y="18176"/>
                  </a:lnTo>
                  <a:lnTo>
                    <a:pt x="9339304" y="37879"/>
                  </a:lnTo>
                  <a:lnTo>
                    <a:pt x="9344164" y="61976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6" name="object 46"/>
          <p:cNvSpPr txBox="1"/>
          <p:nvPr/>
        </p:nvSpPr>
        <p:spPr>
          <a:xfrm>
            <a:off x="627684" y="5141467"/>
            <a:ext cx="953135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7980" algn="l"/>
              </a:tabLs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6	</a:t>
            </a:r>
            <a:r>
              <a:rPr dirty="0" sz="1400">
                <a:latin typeface="Times New Roman"/>
                <a:cs typeface="Times New Roman"/>
              </a:rPr>
              <a:t>•</a:t>
            </a:r>
            <a:r>
              <a:rPr dirty="0" sz="1400" spc="40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привить</a:t>
            </a:r>
            <a:r>
              <a:rPr dirty="0" sz="1400" spc="-6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навыки</a:t>
            </a:r>
            <a:r>
              <a:rPr dirty="0" sz="1400" spc="-15" b="1" i="1">
                <a:latin typeface="Times New Roman"/>
                <a:cs typeface="Times New Roman"/>
              </a:rPr>
              <a:t> </a:t>
            </a:r>
            <a:r>
              <a:rPr dirty="0" sz="1400" spc="-10" b="1" i="1">
                <a:latin typeface="Times New Roman"/>
                <a:cs typeface="Times New Roman"/>
              </a:rPr>
              <a:t>исторической</a:t>
            </a:r>
            <a:r>
              <a:rPr dirty="0" sz="1400" spc="-60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аналитики;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463550" y="5499354"/>
            <a:ext cx="425450" cy="596900"/>
            <a:chOff x="463550" y="5499354"/>
            <a:chExt cx="425450" cy="596900"/>
          </a:xfrm>
        </p:grpSpPr>
        <p:sp>
          <p:nvSpPr>
            <p:cNvPr id="48" name="object 48"/>
            <p:cNvSpPr/>
            <p:nvPr/>
          </p:nvSpPr>
          <p:spPr>
            <a:xfrm>
              <a:off x="476250" y="5512054"/>
              <a:ext cx="400050" cy="571500"/>
            </a:xfrm>
            <a:custGeom>
              <a:avLst/>
              <a:gdLst/>
              <a:ahLst/>
              <a:cxnLst/>
              <a:rect l="l" t="t" r="r" b="b"/>
              <a:pathLst>
                <a:path w="400050" h="571500">
                  <a:moveTo>
                    <a:pt x="399910" y="0"/>
                  </a:moveTo>
                  <a:lnTo>
                    <a:pt x="199961" y="199898"/>
                  </a:lnTo>
                  <a:lnTo>
                    <a:pt x="0" y="0"/>
                  </a:lnTo>
                  <a:lnTo>
                    <a:pt x="0" y="371348"/>
                  </a:lnTo>
                  <a:lnTo>
                    <a:pt x="199961" y="571246"/>
                  </a:lnTo>
                  <a:lnTo>
                    <a:pt x="399910" y="371348"/>
                  </a:lnTo>
                  <a:lnTo>
                    <a:pt x="39991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476250" y="5512054"/>
              <a:ext cx="400050" cy="571500"/>
            </a:xfrm>
            <a:custGeom>
              <a:avLst/>
              <a:gdLst/>
              <a:ahLst/>
              <a:cxnLst/>
              <a:rect l="l" t="t" r="r" b="b"/>
              <a:pathLst>
                <a:path w="400050" h="571500">
                  <a:moveTo>
                    <a:pt x="399910" y="0"/>
                  </a:moveTo>
                  <a:lnTo>
                    <a:pt x="399910" y="371348"/>
                  </a:lnTo>
                  <a:lnTo>
                    <a:pt x="199961" y="571246"/>
                  </a:lnTo>
                  <a:lnTo>
                    <a:pt x="0" y="371348"/>
                  </a:lnTo>
                  <a:lnTo>
                    <a:pt x="0" y="0"/>
                  </a:lnTo>
                  <a:lnTo>
                    <a:pt x="199961" y="199898"/>
                  </a:lnTo>
                  <a:lnTo>
                    <a:pt x="399910" y="0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0" name="object 50"/>
          <p:cNvSpPr txBox="1"/>
          <p:nvPr/>
        </p:nvSpPr>
        <p:spPr>
          <a:xfrm>
            <a:off x="627684" y="5684901"/>
            <a:ext cx="9652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863460" y="5572633"/>
            <a:ext cx="9370060" cy="396875"/>
            <a:chOff x="863460" y="5572633"/>
            <a:chExt cx="9370060" cy="396875"/>
          </a:xfrm>
        </p:grpSpPr>
        <p:sp>
          <p:nvSpPr>
            <p:cNvPr id="52" name="object 52"/>
            <p:cNvSpPr/>
            <p:nvPr/>
          </p:nvSpPr>
          <p:spPr>
            <a:xfrm>
              <a:off x="876160" y="5585333"/>
              <a:ext cx="9344660" cy="371475"/>
            </a:xfrm>
            <a:custGeom>
              <a:avLst/>
              <a:gdLst/>
              <a:ahLst/>
              <a:cxnLst/>
              <a:rect l="l" t="t" r="r" b="b"/>
              <a:pathLst>
                <a:path w="9344660" h="371475">
                  <a:moveTo>
                    <a:pt x="9282315" y="0"/>
                  </a:moveTo>
                  <a:lnTo>
                    <a:pt x="0" y="0"/>
                  </a:lnTo>
                  <a:lnTo>
                    <a:pt x="0" y="371347"/>
                  </a:lnTo>
                  <a:lnTo>
                    <a:pt x="9282315" y="371347"/>
                  </a:lnTo>
                  <a:lnTo>
                    <a:pt x="9306392" y="366488"/>
                  </a:lnTo>
                  <a:lnTo>
                    <a:pt x="9326051" y="353234"/>
                  </a:lnTo>
                  <a:lnTo>
                    <a:pt x="9339304" y="333575"/>
                  </a:lnTo>
                  <a:lnTo>
                    <a:pt x="9344164" y="309498"/>
                  </a:lnTo>
                  <a:lnTo>
                    <a:pt x="9344164" y="61975"/>
                  </a:lnTo>
                  <a:lnTo>
                    <a:pt x="9339304" y="37826"/>
                  </a:lnTo>
                  <a:lnTo>
                    <a:pt x="9326051" y="18129"/>
                  </a:lnTo>
                  <a:lnTo>
                    <a:pt x="9306392" y="4861"/>
                  </a:lnTo>
                  <a:lnTo>
                    <a:pt x="9282315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876160" y="5585333"/>
              <a:ext cx="9344660" cy="371475"/>
            </a:xfrm>
            <a:custGeom>
              <a:avLst/>
              <a:gdLst/>
              <a:ahLst/>
              <a:cxnLst/>
              <a:rect l="l" t="t" r="r" b="b"/>
              <a:pathLst>
                <a:path w="9344660" h="371475">
                  <a:moveTo>
                    <a:pt x="9344164" y="61975"/>
                  </a:moveTo>
                  <a:lnTo>
                    <a:pt x="9344164" y="309498"/>
                  </a:lnTo>
                  <a:lnTo>
                    <a:pt x="9339304" y="333575"/>
                  </a:lnTo>
                  <a:lnTo>
                    <a:pt x="9326051" y="353234"/>
                  </a:lnTo>
                  <a:lnTo>
                    <a:pt x="9306392" y="366488"/>
                  </a:lnTo>
                  <a:lnTo>
                    <a:pt x="9282315" y="371347"/>
                  </a:lnTo>
                  <a:lnTo>
                    <a:pt x="0" y="371347"/>
                  </a:lnTo>
                  <a:lnTo>
                    <a:pt x="0" y="0"/>
                  </a:lnTo>
                  <a:lnTo>
                    <a:pt x="9282315" y="0"/>
                  </a:lnTo>
                  <a:lnTo>
                    <a:pt x="9306392" y="4861"/>
                  </a:lnTo>
                  <a:lnTo>
                    <a:pt x="9326051" y="18129"/>
                  </a:lnTo>
                  <a:lnTo>
                    <a:pt x="9339304" y="37826"/>
                  </a:lnTo>
                  <a:lnTo>
                    <a:pt x="9344164" y="61975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4" name="object 54"/>
          <p:cNvSpPr txBox="1"/>
          <p:nvPr/>
        </p:nvSpPr>
        <p:spPr>
          <a:xfrm>
            <a:off x="888860" y="5635498"/>
            <a:ext cx="926973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01295" indent="-114935">
              <a:lnSpc>
                <a:spcPct val="100000"/>
              </a:lnSpc>
              <a:spcBef>
                <a:spcPts val="100"/>
              </a:spcBef>
              <a:buFont typeface="Times New Roman"/>
              <a:buChar char="•"/>
              <a:tabLst>
                <a:tab pos="201930" algn="l"/>
              </a:tabLst>
            </a:pPr>
            <a:r>
              <a:rPr dirty="0" sz="1400" b="1" i="1">
                <a:latin typeface="Times New Roman"/>
                <a:cs typeface="Times New Roman"/>
              </a:rPr>
              <a:t>научить</a:t>
            </a:r>
            <a:r>
              <a:rPr dirty="0" sz="1400" spc="-50" b="1" i="1">
                <a:latin typeface="Times New Roman"/>
                <a:cs typeface="Times New Roman"/>
              </a:rPr>
              <a:t> </a:t>
            </a:r>
            <a:r>
              <a:rPr dirty="0" sz="1400" spc="-5" b="1" i="1">
                <a:latin typeface="Times New Roman"/>
                <a:cs typeface="Times New Roman"/>
              </a:rPr>
              <a:t>логически</a:t>
            </a:r>
            <a:r>
              <a:rPr dirty="0" sz="1400" spc="-2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мыслить,</a:t>
            </a:r>
            <a:r>
              <a:rPr dirty="0" sz="1400" spc="-50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вести</a:t>
            </a:r>
            <a:r>
              <a:rPr dirty="0" sz="1400" spc="-45" b="1" i="1">
                <a:latin typeface="Times New Roman"/>
                <a:cs typeface="Times New Roman"/>
              </a:rPr>
              <a:t> </a:t>
            </a:r>
            <a:r>
              <a:rPr dirty="0" sz="1400" spc="-5" b="1" i="1">
                <a:latin typeface="Times New Roman"/>
                <a:cs typeface="Times New Roman"/>
              </a:rPr>
              <a:t>дискуссии;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463550" y="6066028"/>
            <a:ext cx="425450" cy="596900"/>
            <a:chOff x="463550" y="6066028"/>
            <a:chExt cx="425450" cy="596900"/>
          </a:xfrm>
        </p:grpSpPr>
        <p:sp>
          <p:nvSpPr>
            <p:cNvPr id="56" name="object 56"/>
            <p:cNvSpPr/>
            <p:nvPr/>
          </p:nvSpPr>
          <p:spPr>
            <a:xfrm>
              <a:off x="476250" y="6078728"/>
              <a:ext cx="400050" cy="571500"/>
            </a:xfrm>
            <a:custGeom>
              <a:avLst/>
              <a:gdLst/>
              <a:ahLst/>
              <a:cxnLst/>
              <a:rect l="l" t="t" r="r" b="b"/>
              <a:pathLst>
                <a:path w="400050" h="571500">
                  <a:moveTo>
                    <a:pt x="399910" y="0"/>
                  </a:moveTo>
                  <a:lnTo>
                    <a:pt x="199961" y="200025"/>
                  </a:lnTo>
                  <a:lnTo>
                    <a:pt x="0" y="0"/>
                  </a:lnTo>
                  <a:lnTo>
                    <a:pt x="0" y="371360"/>
                  </a:lnTo>
                  <a:lnTo>
                    <a:pt x="199961" y="571309"/>
                  </a:lnTo>
                  <a:lnTo>
                    <a:pt x="399910" y="371360"/>
                  </a:lnTo>
                  <a:lnTo>
                    <a:pt x="39991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476250" y="6078728"/>
              <a:ext cx="400050" cy="571500"/>
            </a:xfrm>
            <a:custGeom>
              <a:avLst/>
              <a:gdLst/>
              <a:ahLst/>
              <a:cxnLst/>
              <a:rect l="l" t="t" r="r" b="b"/>
              <a:pathLst>
                <a:path w="400050" h="571500">
                  <a:moveTo>
                    <a:pt x="399910" y="0"/>
                  </a:moveTo>
                  <a:lnTo>
                    <a:pt x="399910" y="371360"/>
                  </a:lnTo>
                  <a:lnTo>
                    <a:pt x="199961" y="571309"/>
                  </a:lnTo>
                  <a:lnTo>
                    <a:pt x="0" y="371360"/>
                  </a:lnTo>
                  <a:lnTo>
                    <a:pt x="0" y="0"/>
                  </a:lnTo>
                  <a:lnTo>
                    <a:pt x="199961" y="200025"/>
                  </a:lnTo>
                  <a:lnTo>
                    <a:pt x="399910" y="0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8" name="object 58"/>
          <p:cNvSpPr txBox="1"/>
          <p:nvPr/>
        </p:nvSpPr>
        <p:spPr>
          <a:xfrm>
            <a:off x="627684" y="6251854"/>
            <a:ext cx="9652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863460" y="6050407"/>
            <a:ext cx="9370060" cy="520065"/>
            <a:chOff x="863460" y="6050407"/>
            <a:chExt cx="9370060" cy="520065"/>
          </a:xfrm>
        </p:grpSpPr>
        <p:sp>
          <p:nvSpPr>
            <p:cNvPr id="60" name="object 60"/>
            <p:cNvSpPr/>
            <p:nvPr/>
          </p:nvSpPr>
          <p:spPr>
            <a:xfrm>
              <a:off x="876160" y="6063107"/>
              <a:ext cx="9344660" cy="494665"/>
            </a:xfrm>
            <a:custGeom>
              <a:avLst/>
              <a:gdLst/>
              <a:ahLst/>
              <a:cxnLst/>
              <a:rect l="l" t="t" r="r" b="b"/>
              <a:pathLst>
                <a:path w="9344660" h="494665">
                  <a:moveTo>
                    <a:pt x="9261741" y="0"/>
                  </a:moveTo>
                  <a:lnTo>
                    <a:pt x="0" y="0"/>
                  </a:lnTo>
                  <a:lnTo>
                    <a:pt x="0" y="494334"/>
                  </a:lnTo>
                  <a:lnTo>
                    <a:pt x="9261741" y="494334"/>
                  </a:lnTo>
                  <a:lnTo>
                    <a:pt x="9293854" y="487858"/>
                  </a:lnTo>
                  <a:lnTo>
                    <a:pt x="9320050" y="470198"/>
                  </a:lnTo>
                  <a:lnTo>
                    <a:pt x="9337697" y="444003"/>
                  </a:lnTo>
                  <a:lnTo>
                    <a:pt x="9344164" y="411924"/>
                  </a:lnTo>
                  <a:lnTo>
                    <a:pt x="9344164" y="82295"/>
                  </a:lnTo>
                  <a:lnTo>
                    <a:pt x="9337697" y="50256"/>
                  </a:lnTo>
                  <a:lnTo>
                    <a:pt x="9320050" y="24098"/>
                  </a:lnTo>
                  <a:lnTo>
                    <a:pt x="9293854" y="6465"/>
                  </a:lnTo>
                  <a:lnTo>
                    <a:pt x="9261741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876160" y="6063107"/>
              <a:ext cx="9344660" cy="494665"/>
            </a:xfrm>
            <a:custGeom>
              <a:avLst/>
              <a:gdLst/>
              <a:ahLst/>
              <a:cxnLst/>
              <a:rect l="l" t="t" r="r" b="b"/>
              <a:pathLst>
                <a:path w="9344660" h="494665">
                  <a:moveTo>
                    <a:pt x="9344164" y="82295"/>
                  </a:moveTo>
                  <a:lnTo>
                    <a:pt x="9344164" y="411924"/>
                  </a:lnTo>
                  <a:lnTo>
                    <a:pt x="9337697" y="444003"/>
                  </a:lnTo>
                  <a:lnTo>
                    <a:pt x="9320050" y="470198"/>
                  </a:lnTo>
                  <a:lnTo>
                    <a:pt x="9293854" y="487858"/>
                  </a:lnTo>
                  <a:lnTo>
                    <a:pt x="9261741" y="494334"/>
                  </a:lnTo>
                  <a:lnTo>
                    <a:pt x="0" y="494334"/>
                  </a:lnTo>
                  <a:lnTo>
                    <a:pt x="0" y="0"/>
                  </a:lnTo>
                  <a:lnTo>
                    <a:pt x="9261741" y="0"/>
                  </a:lnTo>
                  <a:lnTo>
                    <a:pt x="9293854" y="6465"/>
                  </a:lnTo>
                  <a:lnTo>
                    <a:pt x="9320050" y="24098"/>
                  </a:lnTo>
                  <a:lnTo>
                    <a:pt x="9337697" y="50256"/>
                  </a:lnTo>
                  <a:lnTo>
                    <a:pt x="9344164" y="82295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2" name="object 62"/>
          <p:cNvSpPr txBox="1"/>
          <p:nvPr/>
        </p:nvSpPr>
        <p:spPr>
          <a:xfrm>
            <a:off x="888860" y="6082665"/>
            <a:ext cx="9307195" cy="422275"/>
          </a:xfrm>
          <a:prstGeom prst="rect">
            <a:avLst/>
          </a:prstGeom>
        </p:spPr>
        <p:txBody>
          <a:bodyPr wrap="square" lIns="0" tIns="44450" rIns="0" bIns="0" rtlCol="0" vert="horz">
            <a:spAutoFit/>
          </a:bodyPr>
          <a:lstStyle/>
          <a:p>
            <a:pPr marL="201295" marR="408305" indent="-114300">
              <a:lnSpc>
                <a:spcPts val="1440"/>
              </a:lnSpc>
              <a:spcBef>
                <a:spcPts val="350"/>
              </a:spcBef>
              <a:buFont typeface="Times New Roman"/>
              <a:buChar char="•"/>
              <a:tabLst>
                <a:tab pos="201930" algn="l"/>
              </a:tabLst>
            </a:pPr>
            <a:r>
              <a:rPr dirty="0" sz="1400" b="1" i="1">
                <a:latin typeface="Times New Roman"/>
                <a:cs typeface="Times New Roman"/>
              </a:rPr>
              <a:t>развить </a:t>
            </a:r>
            <a:r>
              <a:rPr dirty="0" sz="1400" spc="-10" b="1" i="1">
                <a:latin typeface="Times New Roman"/>
                <a:cs typeface="Times New Roman"/>
              </a:rPr>
              <a:t>творческое </a:t>
            </a:r>
            <a:r>
              <a:rPr dirty="0" sz="1400" spc="-5" b="1" i="1">
                <a:latin typeface="Times New Roman"/>
                <a:cs typeface="Times New Roman"/>
              </a:rPr>
              <a:t>мышление, </a:t>
            </a:r>
            <a:r>
              <a:rPr dirty="0" sz="1400" spc="-10" b="1" i="1">
                <a:latin typeface="Times New Roman"/>
                <a:cs typeface="Times New Roman"/>
              </a:rPr>
              <a:t>самостоятельность суждений, </a:t>
            </a:r>
            <a:r>
              <a:rPr dirty="0" sz="1400" spc="-5" b="1" i="1">
                <a:latin typeface="Times New Roman"/>
                <a:cs typeface="Times New Roman"/>
              </a:rPr>
              <a:t>интерес </a:t>
            </a:r>
            <a:r>
              <a:rPr dirty="0" sz="1400" b="1" i="1">
                <a:latin typeface="Times New Roman"/>
                <a:cs typeface="Times New Roman"/>
              </a:rPr>
              <a:t>к </a:t>
            </a:r>
            <a:r>
              <a:rPr dirty="0" sz="1400" spc="-10" b="1" i="1">
                <a:latin typeface="Times New Roman"/>
                <a:cs typeface="Times New Roman"/>
              </a:rPr>
              <a:t>мировому </a:t>
            </a:r>
            <a:r>
              <a:rPr dirty="0" sz="1400" spc="-15" b="1" i="1">
                <a:latin typeface="Times New Roman"/>
                <a:cs typeface="Times New Roman"/>
              </a:rPr>
              <a:t>культурному </a:t>
            </a:r>
            <a:r>
              <a:rPr dirty="0" sz="1400" b="1" i="1">
                <a:latin typeface="Times New Roman"/>
                <a:cs typeface="Times New Roman"/>
              </a:rPr>
              <a:t>и </a:t>
            </a:r>
            <a:r>
              <a:rPr dirty="0" sz="1400" spc="-10" b="1" i="1">
                <a:latin typeface="Times New Roman"/>
                <a:cs typeface="Times New Roman"/>
              </a:rPr>
              <a:t>научному </a:t>
            </a:r>
            <a:r>
              <a:rPr dirty="0" sz="1400" spc="-335" b="1" i="1">
                <a:latin typeface="Times New Roman"/>
                <a:cs typeface="Times New Roman"/>
              </a:rPr>
              <a:t> </a:t>
            </a:r>
            <a:r>
              <a:rPr dirty="0" sz="1400" spc="-5" b="1" i="1">
                <a:latin typeface="Times New Roman"/>
                <a:cs typeface="Times New Roman"/>
              </a:rPr>
              <a:t>наследию,</a:t>
            </a:r>
            <a:r>
              <a:rPr dirty="0" sz="1400" spc="-3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его</a:t>
            </a:r>
            <a:r>
              <a:rPr dirty="0" sz="1400" spc="-15" b="1" i="1">
                <a:latin typeface="Times New Roman"/>
                <a:cs typeface="Times New Roman"/>
              </a:rPr>
              <a:t> </a:t>
            </a:r>
            <a:r>
              <a:rPr dirty="0" sz="1400" spc="-10" b="1" i="1">
                <a:latin typeface="Times New Roman"/>
                <a:cs typeface="Times New Roman"/>
              </a:rPr>
              <a:t>сохранению</a:t>
            </a:r>
            <a:r>
              <a:rPr dirty="0" sz="1400" spc="-4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и </a:t>
            </a:r>
            <a:r>
              <a:rPr dirty="0" sz="1400" spc="-10" b="1" i="1">
                <a:latin typeface="Times New Roman"/>
                <a:cs typeface="Times New Roman"/>
              </a:rPr>
              <a:t>приумножению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10583" y="589280"/>
            <a:ext cx="187388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47700" algn="l"/>
                <a:tab pos="1515110" algn="l"/>
              </a:tabLst>
            </a:pPr>
            <a:r>
              <a:rPr dirty="0" sz="1400" spc="-245" b="1">
                <a:latin typeface="Arial"/>
                <a:cs typeface="Arial"/>
              </a:rPr>
              <a:t>П</a:t>
            </a:r>
            <a:r>
              <a:rPr dirty="0" sz="1400" spc="-40" b="1">
                <a:latin typeface="Arial"/>
                <a:cs typeface="Arial"/>
              </a:rPr>
              <a:t> </a:t>
            </a:r>
            <a:r>
              <a:rPr dirty="0" sz="1400" spc="-180" b="1">
                <a:latin typeface="Arial"/>
                <a:cs typeface="Arial"/>
              </a:rPr>
              <a:t>Л</a:t>
            </a:r>
            <a:r>
              <a:rPr dirty="0" sz="1400" spc="-45" b="1">
                <a:latin typeface="Arial"/>
                <a:cs typeface="Arial"/>
              </a:rPr>
              <a:t> </a:t>
            </a:r>
            <a:r>
              <a:rPr dirty="0" sz="1400" spc="-395" b="1">
                <a:latin typeface="Arial"/>
                <a:cs typeface="Arial"/>
              </a:rPr>
              <a:t>А</a:t>
            </a:r>
            <a:r>
              <a:rPr dirty="0" sz="1400" spc="-40" b="1">
                <a:latin typeface="Arial"/>
                <a:cs typeface="Arial"/>
              </a:rPr>
              <a:t> </a:t>
            </a:r>
            <a:r>
              <a:rPr dirty="0" sz="1400" spc="-300" b="1">
                <a:latin typeface="Arial"/>
                <a:cs typeface="Arial"/>
              </a:rPr>
              <a:t>Н</a:t>
            </a:r>
            <a:r>
              <a:rPr dirty="0" sz="1400" b="1">
                <a:latin typeface="Arial"/>
                <a:cs typeface="Arial"/>
              </a:rPr>
              <a:t>	</a:t>
            </a:r>
            <a:r>
              <a:rPr dirty="0" sz="1400" spc="-315" b="1">
                <a:latin typeface="Arial"/>
                <a:cs typeface="Arial"/>
              </a:rPr>
              <a:t>Р</a:t>
            </a:r>
            <a:r>
              <a:rPr dirty="0" sz="1400" spc="-40" b="1">
                <a:latin typeface="Arial"/>
                <a:cs typeface="Arial"/>
              </a:rPr>
              <a:t> </a:t>
            </a:r>
            <a:r>
              <a:rPr dirty="0" sz="1400" spc="-395" b="1">
                <a:latin typeface="Arial"/>
                <a:cs typeface="Arial"/>
              </a:rPr>
              <a:t>А</a:t>
            </a:r>
            <a:r>
              <a:rPr dirty="0" sz="1400" spc="-40" b="1">
                <a:latin typeface="Arial"/>
                <a:cs typeface="Arial"/>
              </a:rPr>
              <a:t> </a:t>
            </a:r>
            <a:r>
              <a:rPr dirty="0" sz="1400" spc="-335" b="1">
                <a:latin typeface="Arial"/>
                <a:cs typeface="Arial"/>
              </a:rPr>
              <a:t>Б</a:t>
            </a:r>
            <a:r>
              <a:rPr dirty="0" sz="1400" spc="-45" b="1">
                <a:latin typeface="Arial"/>
                <a:cs typeface="Arial"/>
              </a:rPr>
              <a:t> </a:t>
            </a:r>
            <a:r>
              <a:rPr dirty="0" sz="1400" spc="-345" b="1">
                <a:latin typeface="Arial"/>
                <a:cs typeface="Arial"/>
              </a:rPr>
              <a:t>О</a:t>
            </a:r>
            <a:r>
              <a:rPr dirty="0" sz="1400" spc="-45" b="1">
                <a:latin typeface="Arial"/>
                <a:cs typeface="Arial"/>
              </a:rPr>
              <a:t> </a:t>
            </a:r>
            <a:r>
              <a:rPr dirty="0" sz="1400" spc="-470" b="1">
                <a:latin typeface="Arial"/>
                <a:cs typeface="Arial"/>
              </a:rPr>
              <a:t>Т</a:t>
            </a:r>
            <a:r>
              <a:rPr dirty="0" sz="1400" spc="-35" b="1">
                <a:latin typeface="Arial"/>
                <a:cs typeface="Arial"/>
              </a:rPr>
              <a:t> </a:t>
            </a:r>
            <a:r>
              <a:rPr dirty="0" sz="1400" spc="-385" b="1">
                <a:latin typeface="Arial"/>
                <a:cs typeface="Arial"/>
              </a:rPr>
              <a:t>Ы</a:t>
            </a:r>
            <a:r>
              <a:rPr dirty="0" sz="1400" b="1">
                <a:latin typeface="Arial"/>
                <a:cs typeface="Arial"/>
              </a:rPr>
              <a:t>	</a:t>
            </a:r>
            <a:r>
              <a:rPr dirty="0" sz="1400" spc="-345" b="1">
                <a:latin typeface="Arial"/>
                <a:cs typeface="Arial"/>
              </a:rPr>
              <a:t>С</a:t>
            </a:r>
            <a:r>
              <a:rPr dirty="0" sz="1400" spc="-35" b="1">
                <a:latin typeface="Arial"/>
                <a:cs typeface="Arial"/>
              </a:rPr>
              <a:t> </a:t>
            </a:r>
            <a:r>
              <a:rPr dirty="0" sz="1400" spc="-300" b="1">
                <a:latin typeface="Arial"/>
                <a:cs typeface="Arial"/>
              </a:rPr>
              <a:t>Н</a:t>
            </a:r>
            <a:r>
              <a:rPr dirty="0" sz="1400" spc="-40" b="1">
                <a:latin typeface="Arial"/>
                <a:cs typeface="Arial"/>
              </a:rPr>
              <a:t> </a:t>
            </a:r>
            <a:r>
              <a:rPr dirty="0" sz="1400" spc="-225" b="1">
                <a:latin typeface="Arial"/>
                <a:cs typeface="Arial"/>
              </a:rPr>
              <a:t>К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305685" y="1066546"/>
            <a:ext cx="7544434" cy="1024255"/>
            <a:chOff x="2305685" y="1066546"/>
            <a:chExt cx="7544434" cy="1024255"/>
          </a:xfrm>
        </p:grpSpPr>
        <p:sp>
          <p:nvSpPr>
            <p:cNvPr id="4" name="object 4"/>
            <p:cNvSpPr/>
            <p:nvPr/>
          </p:nvSpPr>
          <p:spPr>
            <a:xfrm>
              <a:off x="2318385" y="1079246"/>
              <a:ext cx="7519034" cy="998855"/>
            </a:xfrm>
            <a:custGeom>
              <a:avLst/>
              <a:gdLst/>
              <a:ahLst/>
              <a:cxnLst/>
              <a:rect l="l" t="t" r="r" b="b"/>
              <a:pathLst>
                <a:path w="7519034" h="998855">
                  <a:moveTo>
                    <a:pt x="7519034" y="0"/>
                  </a:moveTo>
                  <a:lnTo>
                    <a:pt x="499237" y="0"/>
                  </a:lnTo>
                  <a:lnTo>
                    <a:pt x="0" y="499237"/>
                  </a:lnTo>
                  <a:lnTo>
                    <a:pt x="499237" y="998473"/>
                  </a:lnTo>
                  <a:lnTo>
                    <a:pt x="7519034" y="998473"/>
                  </a:lnTo>
                  <a:lnTo>
                    <a:pt x="7519034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318385" y="1079246"/>
              <a:ext cx="7519034" cy="998855"/>
            </a:xfrm>
            <a:custGeom>
              <a:avLst/>
              <a:gdLst/>
              <a:ahLst/>
              <a:cxnLst/>
              <a:rect l="l" t="t" r="r" b="b"/>
              <a:pathLst>
                <a:path w="7519034" h="998855">
                  <a:moveTo>
                    <a:pt x="7519034" y="998473"/>
                  </a:moveTo>
                  <a:lnTo>
                    <a:pt x="499237" y="998473"/>
                  </a:lnTo>
                  <a:lnTo>
                    <a:pt x="0" y="499237"/>
                  </a:lnTo>
                  <a:lnTo>
                    <a:pt x="499237" y="0"/>
                  </a:lnTo>
                  <a:lnTo>
                    <a:pt x="7519034" y="0"/>
                  </a:lnTo>
                  <a:lnTo>
                    <a:pt x="7519034" y="998473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920232" y="1061084"/>
            <a:ext cx="822325" cy="3308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490" b="1">
                <a:latin typeface="Arial"/>
                <a:cs typeface="Arial"/>
              </a:rPr>
              <a:t>С</a:t>
            </a:r>
            <a:r>
              <a:rPr dirty="0" spc="-620" b="1">
                <a:latin typeface="Arial"/>
                <a:cs typeface="Arial"/>
              </a:rPr>
              <a:t>е</a:t>
            </a:r>
            <a:r>
              <a:rPr dirty="0" spc="-355" b="1">
                <a:latin typeface="Arial"/>
                <a:cs typeface="Arial"/>
              </a:rPr>
              <a:t>н</a:t>
            </a:r>
            <a:r>
              <a:rPr dirty="0" spc="265" b="1">
                <a:latin typeface="Arial"/>
                <a:cs typeface="Arial"/>
              </a:rPr>
              <a:t>т</a:t>
            </a:r>
            <a:r>
              <a:rPr dirty="0" spc="-545" b="1">
                <a:latin typeface="Arial"/>
                <a:cs typeface="Arial"/>
              </a:rPr>
              <a:t>ябрь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906348" y="983488"/>
            <a:ext cx="8940800" cy="2822575"/>
            <a:chOff x="906348" y="983488"/>
            <a:chExt cx="8940800" cy="282257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9048" y="996188"/>
              <a:ext cx="1369491" cy="138823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919048" y="996188"/>
              <a:ext cx="1369695" cy="1388745"/>
            </a:xfrm>
            <a:custGeom>
              <a:avLst/>
              <a:gdLst/>
              <a:ahLst/>
              <a:cxnLst/>
              <a:rect l="l" t="t" r="r" b="b"/>
              <a:pathLst>
                <a:path w="1369695" h="1388745">
                  <a:moveTo>
                    <a:pt x="0" y="694181"/>
                  </a:moveTo>
                  <a:lnTo>
                    <a:pt x="1579" y="646650"/>
                  </a:lnTo>
                  <a:lnTo>
                    <a:pt x="6250" y="599979"/>
                  </a:lnTo>
                  <a:lnTo>
                    <a:pt x="13911" y="554272"/>
                  </a:lnTo>
                  <a:lnTo>
                    <a:pt x="24459" y="509631"/>
                  </a:lnTo>
                  <a:lnTo>
                    <a:pt x="37792" y="466160"/>
                  </a:lnTo>
                  <a:lnTo>
                    <a:pt x="53809" y="423963"/>
                  </a:lnTo>
                  <a:lnTo>
                    <a:pt x="72407" y="383143"/>
                  </a:lnTo>
                  <a:lnTo>
                    <a:pt x="93485" y="343803"/>
                  </a:lnTo>
                  <a:lnTo>
                    <a:pt x="116940" y="306046"/>
                  </a:lnTo>
                  <a:lnTo>
                    <a:pt x="142670" y="269976"/>
                  </a:lnTo>
                  <a:lnTo>
                    <a:pt x="170574" y="235697"/>
                  </a:lnTo>
                  <a:lnTo>
                    <a:pt x="200550" y="203311"/>
                  </a:lnTo>
                  <a:lnTo>
                    <a:pt x="232495" y="172922"/>
                  </a:lnTo>
                  <a:lnTo>
                    <a:pt x="266308" y="144633"/>
                  </a:lnTo>
                  <a:lnTo>
                    <a:pt x="301886" y="118548"/>
                  </a:lnTo>
                  <a:lnTo>
                    <a:pt x="339127" y="94770"/>
                  </a:lnTo>
                  <a:lnTo>
                    <a:pt x="377930" y="73402"/>
                  </a:lnTo>
                  <a:lnTo>
                    <a:pt x="418193" y="54548"/>
                  </a:lnTo>
                  <a:lnTo>
                    <a:pt x="459813" y="38311"/>
                  </a:lnTo>
                  <a:lnTo>
                    <a:pt x="502689" y="24794"/>
                  </a:lnTo>
                  <a:lnTo>
                    <a:pt x="546718" y="14102"/>
                  </a:lnTo>
                  <a:lnTo>
                    <a:pt x="591799" y="6336"/>
                  </a:lnTo>
                  <a:lnTo>
                    <a:pt x="637829" y="1601"/>
                  </a:lnTo>
                  <a:lnTo>
                    <a:pt x="684707" y="0"/>
                  </a:lnTo>
                  <a:lnTo>
                    <a:pt x="731593" y="1601"/>
                  </a:lnTo>
                  <a:lnTo>
                    <a:pt x="777631" y="6336"/>
                  </a:lnTo>
                  <a:lnTo>
                    <a:pt x="822718" y="14102"/>
                  </a:lnTo>
                  <a:lnTo>
                    <a:pt x="866754" y="24794"/>
                  </a:lnTo>
                  <a:lnTo>
                    <a:pt x="909635" y="38311"/>
                  </a:lnTo>
                  <a:lnTo>
                    <a:pt x="951260" y="54548"/>
                  </a:lnTo>
                  <a:lnTo>
                    <a:pt x="991528" y="73402"/>
                  </a:lnTo>
                  <a:lnTo>
                    <a:pt x="1030335" y="94770"/>
                  </a:lnTo>
                  <a:lnTo>
                    <a:pt x="1067581" y="118548"/>
                  </a:lnTo>
                  <a:lnTo>
                    <a:pt x="1103163" y="144633"/>
                  </a:lnTo>
                  <a:lnTo>
                    <a:pt x="1136979" y="172922"/>
                  </a:lnTo>
                  <a:lnTo>
                    <a:pt x="1168927" y="203311"/>
                  </a:lnTo>
                  <a:lnTo>
                    <a:pt x="1198905" y="235697"/>
                  </a:lnTo>
                  <a:lnTo>
                    <a:pt x="1226811" y="269976"/>
                  </a:lnTo>
                  <a:lnTo>
                    <a:pt x="1252544" y="306046"/>
                  </a:lnTo>
                  <a:lnTo>
                    <a:pt x="1276000" y="343803"/>
                  </a:lnTo>
                  <a:lnTo>
                    <a:pt x="1297080" y="383143"/>
                  </a:lnTo>
                  <a:lnTo>
                    <a:pt x="1315679" y="423963"/>
                  </a:lnTo>
                  <a:lnTo>
                    <a:pt x="1331697" y="466160"/>
                  </a:lnTo>
                  <a:lnTo>
                    <a:pt x="1345031" y="509631"/>
                  </a:lnTo>
                  <a:lnTo>
                    <a:pt x="1355579" y="554272"/>
                  </a:lnTo>
                  <a:lnTo>
                    <a:pt x="1363240" y="599979"/>
                  </a:lnTo>
                  <a:lnTo>
                    <a:pt x="1367912" y="646650"/>
                  </a:lnTo>
                  <a:lnTo>
                    <a:pt x="1369491" y="694181"/>
                  </a:lnTo>
                  <a:lnTo>
                    <a:pt x="1367912" y="741697"/>
                  </a:lnTo>
                  <a:lnTo>
                    <a:pt x="1363240" y="788354"/>
                  </a:lnTo>
                  <a:lnTo>
                    <a:pt x="1355579" y="834049"/>
                  </a:lnTo>
                  <a:lnTo>
                    <a:pt x="1345031" y="878678"/>
                  </a:lnTo>
                  <a:lnTo>
                    <a:pt x="1331697" y="922139"/>
                  </a:lnTo>
                  <a:lnTo>
                    <a:pt x="1315679" y="964326"/>
                  </a:lnTo>
                  <a:lnTo>
                    <a:pt x="1297080" y="1005138"/>
                  </a:lnTo>
                  <a:lnTo>
                    <a:pt x="1276000" y="1044471"/>
                  </a:lnTo>
                  <a:lnTo>
                    <a:pt x="1252544" y="1082221"/>
                  </a:lnTo>
                  <a:lnTo>
                    <a:pt x="1226811" y="1118285"/>
                  </a:lnTo>
                  <a:lnTo>
                    <a:pt x="1198905" y="1152560"/>
                  </a:lnTo>
                  <a:lnTo>
                    <a:pt x="1168927" y="1184941"/>
                  </a:lnTo>
                  <a:lnTo>
                    <a:pt x="1136979" y="1215327"/>
                  </a:lnTo>
                  <a:lnTo>
                    <a:pt x="1103163" y="1243612"/>
                  </a:lnTo>
                  <a:lnTo>
                    <a:pt x="1067581" y="1269695"/>
                  </a:lnTo>
                  <a:lnTo>
                    <a:pt x="1030335" y="1293471"/>
                  </a:lnTo>
                  <a:lnTo>
                    <a:pt x="991528" y="1314837"/>
                  </a:lnTo>
                  <a:lnTo>
                    <a:pt x="951260" y="1333690"/>
                  </a:lnTo>
                  <a:lnTo>
                    <a:pt x="909635" y="1349926"/>
                  </a:lnTo>
                  <a:lnTo>
                    <a:pt x="866754" y="1363442"/>
                  </a:lnTo>
                  <a:lnTo>
                    <a:pt x="822718" y="1374135"/>
                  </a:lnTo>
                  <a:lnTo>
                    <a:pt x="777631" y="1381900"/>
                  </a:lnTo>
                  <a:lnTo>
                    <a:pt x="731593" y="1386635"/>
                  </a:lnTo>
                  <a:lnTo>
                    <a:pt x="684707" y="1388237"/>
                  </a:lnTo>
                  <a:lnTo>
                    <a:pt x="637829" y="1386635"/>
                  </a:lnTo>
                  <a:lnTo>
                    <a:pt x="591799" y="1381900"/>
                  </a:lnTo>
                  <a:lnTo>
                    <a:pt x="546718" y="1374135"/>
                  </a:lnTo>
                  <a:lnTo>
                    <a:pt x="502689" y="1363442"/>
                  </a:lnTo>
                  <a:lnTo>
                    <a:pt x="459813" y="1349926"/>
                  </a:lnTo>
                  <a:lnTo>
                    <a:pt x="418193" y="1333690"/>
                  </a:lnTo>
                  <a:lnTo>
                    <a:pt x="377930" y="1314837"/>
                  </a:lnTo>
                  <a:lnTo>
                    <a:pt x="339127" y="1293471"/>
                  </a:lnTo>
                  <a:lnTo>
                    <a:pt x="301886" y="1269695"/>
                  </a:lnTo>
                  <a:lnTo>
                    <a:pt x="266308" y="1243612"/>
                  </a:lnTo>
                  <a:lnTo>
                    <a:pt x="232495" y="1215327"/>
                  </a:lnTo>
                  <a:lnTo>
                    <a:pt x="200550" y="1184941"/>
                  </a:lnTo>
                  <a:lnTo>
                    <a:pt x="170574" y="1152560"/>
                  </a:lnTo>
                  <a:lnTo>
                    <a:pt x="142670" y="1118285"/>
                  </a:lnTo>
                  <a:lnTo>
                    <a:pt x="116940" y="1082221"/>
                  </a:lnTo>
                  <a:lnTo>
                    <a:pt x="93485" y="1044471"/>
                  </a:lnTo>
                  <a:lnTo>
                    <a:pt x="72407" y="1005138"/>
                  </a:lnTo>
                  <a:lnTo>
                    <a:pt x="53809" y="964326"/>
                  </a:lnTo>
                  <a:lnTo>
                    <a:pt x="37792" y="922139"/>
                  </a:lnTo>
                  <a:lnTo>
                    <a:pt x="24459" y="878678"/>
                  </a:lnTo>
                  <a:lnTo>
                    <a:pt x="13911" y="834049"/>
                  </a:lnTo>
                  <a:lnTo>
                    <a:pt x="6250" y="788354"/>
                  </a:lnTo>
                  <a:lnTo>
                    <a:pt x="1579" y="741697"/>
                  </a:lnTo>
                  <a:lnTo>
                    <a:pt x="0" y="694181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2870" y="2441067"/>
              <a:ext cx="1365161" cy="135229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22870" y="2441067"/>
              <a:ext cx="1365250" cy="1352550"/>
            </a:xfrm>
            <a:custGeom>
              <a:avLst/>
              <a:gdLst/>
              <a:ahLst/>
              <a:cxnLst/>
              <a:rect l="l" t="t" r="r" b="b"/>
              <a:pathLst>
                <a:path w="1365250" h="1352550">
                  <a:moveTo>
                    <a:pt x="0" y="676148"/>
                  </a:moveTo>
                  <a:lnTo>
                    <a:pt x="1713" y="627865"/>
                  </a:lnTo>
                  <a:lnTo>
                    <a:pt x="6778" y="580498"/>
                  </a:lnTo>
                  <a:lnTo>
                    <a:pt x="15078" y="534161"/>
                  </a:lnTo>
                  <a:lnTo>
                    <a:pt x="26498" y="488969"/>
                  </a:lnTo>
                  <a:lnTo>
                    <a:pt x="40923" y="445035"/>
                  </a:lnTo>
                  <a:lnTo>
                    <a:pt x="58236" y="402475"/>
                  </a:lnTo>
                  <a:lnTo>
                    <a:pt x="78322" y="361402"/>
                  </a:lnTo>
                  <a:lnTo>
                    <a:pt x="101067" y="321932"/>
                  </a:lnTo>
                  <a:lnTo>
                    <a:pt x="126354" y="284178"/>
                  </a:lnTo>
                  <a:lnTo>
                    <a:pt x="154068" y="248256"/>
                  </a:lnTo>
                  <a:lnTo>
                    <a:pt x="184094" y="214279"/>
                  </a:lnTo>
                  <a:lnTo>
                    <a:pt x="216315" y="182362"/>
                  </a:lnTo>
                  <a:lnTo>
                    <a:pt x="250617" y="152621"/>
                  </a:lnTo>
                  <a:lnTo>
                    <a:pt x="286885" y="125168"/>
                  </a:lnTo>
                  <a:lnTo>
                    <a:pt x="325001" y="100119"/>
                  </a:lnTo>
                  <a:lnTo>
                    <a:pt x="364852" y="77589"/>
                  </a:lnTo>
                  <a:lnTo>
                    <a:pt x="406322" y="57691"/>
                  </a:lnTo>
                  <a:lnTo>
                    <a:pt x="449294" y="40540"/>
                  </a:lnTo>
                  <a:lnTo>
                    <a:pt x="493655" y="26251"/>
                  </a:lnTo>
                  <a:lnTo>
                    <a:pt x="539287" y="14938"/>
                  </a:lnTo>
                  <a:lnTo>
                    <a:pt x="586076" y="6715"/>
                  </a:lnTo>
                  <a:lnTo>
                    <a:pt x="633907" y="1697"/>
                  </a:lnTo>
                  <a:lnTo>
                    <a:pt x="682663" y="0"/>
                  </a:lnTo>
                  <a:lnTo>
                    <a:pt x="731404" y="1697"/>
                  </a:lnTo>
                  <a:lnTo>
                    <a:pt x="779221" y="6715"/>
                  </a:lnTo>
                  <a:lnTo>
                    <a:pt x="825997" y="14938"/>
                  </a:lnTo>
                  <a:lnTo>
                    <a:pt x="871617" y="26251"/>
                  </a:lnTo>
                  <a:lnTo>
                    <a:pt x="915965" y="40540"/>
                  </a:lnTo>
                  <a:lnTo>
                    <a:pt x="958927" y="57691"/>
                  </a:lnTo>
                  <a:lnTo>
                    <a:pt x="1000386" y="77589"/>
                  </a:lnTo>
                  <a:lnTo>
                    <a:pt x="1040227" y="100119"/>
                  </a:lnTo>
                  <a:lnTo>
                    <a:pt x="1078335" y="125168"/>
                  </a:lnTo>
                  <a:lnTo>
                    <a:pt x="1114594" y="152621"/>
                  </a:lnTo>
                  <a:lnTo>
                    <a:pt x="1148888" y="182362"/>
                  </a:lnTo>
                  <a:lnTo>
                    <a:pt x="1181103" y="214279"/>
                  </a:lnTo>
                  <a:lnTo>
                    <a:pt x="1211122" y="248256"/>
                  </a:lnTo>
                  <a:lnTo>
                    <a:pt x="1238830" y="284178"/>
                  </a:lnTo>
                  <a:lnTo>
                    <a:pt x="1264112" y="321932"/>
                  </a:lnTo>
                  <a:lnTo>
                    <a:pt x="1286852" y="361402"/>
                  </a:lnTo>
                  <a:lnTo>
                    <a:pt x="1306935" y="402475"/>
                  </a:lnTo>
                  <a:lnTo>
                    <a:pt x="1324245" y="445035"/>
                  </a:lnTo>
                  <a:lnTo>
                    <a:pt x="1338667" y="488969"/>
                  </a:lnTo>
                  <a:lnTo>
                    <a:pt x="1350084" y="534161"/>
                  </a:lnTo>
                  <a:lnTo>
                    <a:pt x="1358383" y="580498"/>
                  </a:lnTo>
                  <a:lnTo>
                    <a:pt x="1363447" y="627865"/>
                  </a:lnTo>
                  <a:lnTo>
                    <a:pt x="1365161" y="676148"/>
                  </a:lnTo>
                  <a:lnTo>
                    <a:pt x="1363447" y="724445"/>
                  </a:lnTo>
                  <a:lnTo>
                    <a:pt x="1358383" y="771824"/>
                  </a:lnTo>
                  <a:lnTo>
                    <a:pt x="1350084" y="818171"/>
                  </a:lnTo>
                  <a:lnTo>
                    <a:pt x="1338667" y="863371"/>
                  </a:lnTo>
                  <a:lnTo>
                    <a:pt x="1324245" y="907311"/>
                  </a:lnTo>
                  <a:lnTo>
                    <a:pt x="1306935" y="949875"/>
                  </a:lnTo>
                  <a:lnTo>
                    <a:pt x="1286852" y="990949"/>
                  </a:lnTo>
                  <a:lnTo>
                    <a:pt x="1264112" y="1030420"/>
                  </a:lnTo>
                  <a:lnTo>
                    <a:pt x="1238830" y="1068172"/>
                  </a:lnTo>
                  <a:lnTo>
                    <a:pt x="1211122" y="1104092"/>
                  </a:lnTo>
                  <a:lnTo>
                    <a:pt x="1181103" y="1138066"/>
                  </a:lnTo>
                  <a:lnTo>
                    <a:pt x="1148888" y="1169978"/>
                  </a:lnTo>
                  <a:lnTo>
                    <a:pt x="1114594" y="1199715"/>
                  </a:lnTo>
                  <a:lnTo>
                    <a:pt x="1078335" y="1227162"/>
                  </a:lnTo>
                  <a:lnTo>
                    <a:pt x="1040227" y="1252206"/>
                  </a:lnTo>
                  <a:lnTo>
                    <a:pt x="1000386" y="1274731"/>
                  </a:lnTo>
                  <a:lnTo>
                    <a:pt x="958927" y="1294623"/>
                  </a:lnTo>
                  <a:lnTo>
                    <a:pt x="915965" y="1311769"/>
                  </a:lnTo>
                  <a:lnTo>
                    <a:pt x="871617" y="1326054"/>
                  </a:lnTo>
                  <a:lnTo>
                    <a:pt x="825997" y="1337363"/>
                  </a:lnTo>
                  <a:lnTo>
                    <a:pt x="779221" y="1345583"/>
                  </a:lnTo>
                  <a:lnTo>
                    <a:pt x="731404" y="1350598"/>
                  </a:lnTo>
                  <a:lnTo>
                    <a:pt x="682663" y="1352296"/>
                  </a:lnTo>
                  <a:lnTo>
                    <a:pt x="633907" y="1350598"/>
                  </a:lnTo>
                  <a:lnTo>
                    <a:pt x="586076" y="1345583"/>
                  </a:lnTo>
                  <a:lnTo>
                    <a:pt x="539287" y="1337363"/>
                  </a:lnTo>
                  <a:lnTo>
                    <a:pt x="493655" y="1326054"/>
                  </a:lnTo>
                  <a:lnTo>
                    <a:pt x="449294" y="1311769"/>
                  </a:lnTo>
                  <a:lnTo>
                    <a:pt x="406322" y="1294623"/>
                  </a:lnTo>
                  <a:lnTo>
                    <a:pt x="364852" y="1274731"/>
                  </a:lnTo>
                  <a:lnTo>
                    <a:pt x="325001" y="1252206"/>
                  </a:lnTo>
                  <a:lnTo>
                    <a:pt x="286885" y="1227162"/>
                  </a:lnTo>
                  <a:lnTo>
                    <a:pt x="250617" y="1199715"/>
                  </a:lnTo>
                  <a:lnTo>
                    <a:pt x="216315" y="1169978"/>
                  </a:lnTo>
                  <a:lnTo>
                    <a:pt x="184094" y="1138066"/>
                  </a:lnTo>
                  <a:lnTo>
                    <a:pt x="154068" y="1104092"/>
                  </a:lnTo>
                  <a:lnTo>
                    <a:pt x="126354" y="1068172"/>
                  </a:lnTo>
                  <a:lnTo>
                    <a:pt x="101067" y="1030420"/>
                  </a:lnTo>
                  <a:lnTo>
                    <a:pt x="78322" y="990949"/>
                  </a:lnTo>
                  <a:lnTo>
                    <a:pt x="58236" y="949875"/>
                  </a:lnTo>
                  <a:lnTo>
                    <a:pt x="40923" y="907311"/>
                  </a:lnTo>
                  <a:lnTo>
                    <a:pt x="26498" y="863371"/>
                  </a:lnTo>
                  <a:lnTo>
                    <a:pt x="15078" y="818171"/>
                  </a:lnTo>
                  <a:lnTo>
                    <a:pt x="6778" y="771824"/>
                  </a:lnTo>
                  <a:lnTo>
                    <a:pt x="1713" y="724445"/>
                  </a:lnTo>
                  <a:lnTo>
                    <a:pt x="0" y="676148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296922" y="2247900"/>
              <a:ext cx="7537450" cy="1410970"/>
            </a:xfrm>
            <a:custGeom>
              <a:avLst/>
              <a:gdLst/>
              <a:ahLst/>
              <a:cxnLst/>
              <a:rect l="l" t="t" r="r" b="b"/>
              <a:pathLst>
                <a:path w="7537450" h="1410970">
                  <a:moveTo>
                    <a:pt x="7536942" y="0"/>
                  </a:moveTo>
                  <a:lnTo>
                    <a:pt x="705357" y="0"/>
                  </a:lnTo>
                  <a:lnTo>
                    <a:pt x="0" y="705358"/>
                  </a:lnTo>
                  <a:lnTo>
                    <a:pt x="705357" y="1410715"/>
                  </a:lnTo>
                  <a:lnTo>
                    <a:pt x="7536942" y="1410715"/>
                  </a:lnTo>
                  <a:lnTo>
                    <a:pt x="7536942" y="0"/>
                  </a:lnTo>
                  <a:close/>
                </a:path>
              </a:pathLst>
            </a:custGeom>
            <a:solidFill>
              <a:srgbClr val="BCB1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296922" y="2247900"/>
              <a:ext cx="7537450" cy="1410970"/>
            </a:xfrm>
            <a:custGeom>
              <a:avLst/>
              <a:gdLst/>
              <a:ahLst/>
              <a:cxnLst/>
              <a:rect l="l" t="t" r="r" b="b"/>
              <a:pathLst>
                <a:path w="7537450" h="1410970">
                  <a:moveTo>
                    <a:pt x="7536942" y="1410715"/>
                  </a:moveTo>
                  <a:lnTo>
                    <a:pt x="705357" y="1410715"/>
                  </a:lnTo>
                  <a:lnTo>
                    <a:pt x="0" y="705358"/>
                  </a:lnTo>
                  <a:lnTo>
                    <a:pt x="705357" y="0"/>
                  </a:lnTo>
                  <a:lnTo>
                    <a:pt x="7536942" y="0"/>
                  </a:lnTo>
                  <a:lnTo>
                    <a:pt x="7536942" y="141071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/>
          <p:cNvGrpSpPr/>
          <p:nvPr/>
        </p:nvGrpSpPr>
        <p:grpSpPr>
          <a:xfrm>
            <a:off x="862558" y="3878707"/>
            <a:ext cx="8981440" cy="2915285"/>
            <a:chOff x="862558" y="3878707"/>
            <a:chExt cx="8981440" cy="2915285"/>
          </a:xfrm>
        </p:grpSpPr>
        <p:sp>
          <p:nvSpPr>
            <p:cNvPr id="15" name="object 15"/>
            <p:cNvSpPr/>
            <p:nvPr/>
          </p:nvSpPr>
          <p:spPr>
            <a:xfrm>
              <a:off x="2379725" y="3891407"/>
              <a:ext cx="7451725" cy="1241425"/>
            </a:xfrm>
            <a:custGeom>
              <a:avLst/>
              <a:gdLst/>
              <a:ahLst/>
              <a:cxnLst/>
              <a:rect l="l" t="t" r="r" b="b"/>
              <a:pathLst>
                <a:path w="7451725" h="1241425">
                  <a:moveTo>
                    <a:pt x="7451344" y="0"/>
                  </a:moveTo>
                  <a:lnTo>
                    <a:pt x="620649" y="0"/>
                  </a:lnTo>
                  <a:lnTo>
                    <a:pt x="0" y="620776"/>
                  </a:lnTo>
                  <a:lnTo>
                    <a:pt x="620649" y="1241425"/>
                  </a:lnTo>
                  <a:lnTo>
                    <a:pt x="7451344" y="1241425"/>
                  </a:lnTo>
                  <a:lnTo>
                    <a:pt x="7451344" y="0"/>
                  </a:lnTo>
                  <a:close/>
                </a:path>
              </a:pathLst>
            </a:custGeom>
            <a:solidFill>
              <a:srgbClr val="BD835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379725" y="3891407"/>
              <a:ext cx="7451725" cy="1241425"/>
            </a:xfrm>
            <a:custGeom>
              <a:avLst/>
              <a:gdLst/>
              <a:ahLst/>
              <a:cxnLst/>
              <a:rect l="l" t="t" r="r" b="b"/>
              <a:pathLst>
                <a:path w="7451725" h="1241425">
                  <a:moveTo>
                    <a:pt x="7451344" y="1241425"/>
                  </a:moveTo>
                  <a:lnTo>
                    <a:pt x="620649" y="1241425"/>
                  </a:lnTo>
                  <a:lnTo>
                    <a:pt x="0" y="620776"/>
                  </a:lnTo>
                  <a:lnTo>
                    <a:pt x="620649" y="0"/>
                  </a:lnTo>
                  <a:lnTo>
                    <a:pt x="7451344" y="0"/>
                  </a:lnTo>
                  <a:lnTo>
                    <a:pt x="7451344" y="124142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5258" y="3897884"/>
              <a:ext cx="1448460" cy="139484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75258" y="3897884"/>
              <a:ext cx="1449070" cy="1395095"/>
            </a:xfrm>
            <a:custGeom>
              <a:avLst/>
              <a:gdLst/>
              <a:ahLst/>
              <a:cxnLst/>
              <a:rect l="l" t="t" r="r" b="b"/>
              <a:pathLst>
                <a:path w="1449070" h="1395095">
                  <a:moveTo>
                    <a:pt x="0" y="697356"/>
                  </a:moveTo>
                  <a:lnTo>
                    <a:pt x="1672" y="649620"/>
                  </a:lnTo>
                  <a:lnTo>
                    <a:pt x="6614" y="602745"/>
                  </a:lnTo>
                  <a:lnTo>
                    <a:pt x="14718" y="556836"/>
                  </a:lnTo>
                  <a:lnTo>
                    <a:pt x="25876" y="511998"/>
                  </a:lnTo>
                  <a:lnTo>
                    <a:pt x="39980" y="468333"/>
                  </a:lnTo>
                  <a:lnTo>
                    <a:pt x="56922" y="425946"/>
                  </a:lnTo>
                  <a:lnTo>
                    <a:pt x="76595" y="384940"/>
                  </a:lnTo>
                  <a:lnTo>
                    <a:pt x="98891" y="345421"/>
                  </a:lnTo>
                  <a:lnTo>
                    <a:pt x="123702" y="307491"/>
                  </a:lnTo>
                  <a:lnTo>
                    <a:pt x="150919" y="271255"/>
                  </a:lnTo>
                  <a:lnTo>
                    <a:pt x="180436" y="236816"/>
                  </a:lnTo>
                  <a:lnTo>
                    <a:pt x="212143" y="204279"/>
                  </a:lnTo>
                  <a:lnTo>
                    <a:pt x="245935" y="173748"/>
                  </a:lnTo>
                  <a:lnTo>
                    <a:pt x="281702" y="145326"/>
                  </a:lnTo>
                  <a:lnTo>
                    <a:pt x="319337" y="119117"/>
                  </a:lnTo>
                  <a:lnTo>
                    <a:pt x="358731" y="95226"/>
                  </a:lnTo>
                  <a:lnTo>
                    <a:pt x="399778" y="73756"/>
                  </a:lnTo>
                  <a:lnTo>
                    <a:pt x="442369" y="54812"/>
                  </a:lnTo>
                  <a:lnTo>
                    <a:pt x="486397" y="38497"/>
                  </a:lnTo>
                  <a:lnTo>
                    <a:pt x="531753" y="24915"/>
                  </a:lnTo>
                  <a:lnTo>
                    <a:pt x="578329" y="14170"/>
                  </a:lnTo>
                  <a:lnTo>
                    <a:pt x="626019" y="6367"/>
                  </a:lnTo>
                  <a:lnTo>
                    <a:pt x="674714" y="1609"/>
                  </a:lnTo>
                  <a:lnTo>
                    <a:pt x="724306" y="0"/>
                  </a:lnTo>
                  <a:lnTo>
                    <a:pt x="773884" y="1609"/>
                  </a:lnTo>
                  <a:lnTo>
                    <a:pt x="822566" y="6367"/>
                  </a:lnTo>
                  <a:lnTo>
                    <a:pt x="870244" y="14170"/>
                  </a:lnTo>
                  <a:lnTo>
                    <a:pt x="916809" y="24915"/>
                  </a:lnTo>
                  <a:lnTo>
                    <a:pt x="962155" y="38497"/>
                  </a:lnTo>
                  <a:lnTo>
                    <a:pt x="1006172" y="54812"/>
                  </a:lnTo>
                  <a:lnTo>
                    <a:pt x="1048755" y="73756"/>
                  </a:lnTo>
                  <a:lnTo>
                    <a:pt x="1089793" y="95226"/>
                  </a:lnTo>
                  <a:lnTo>
                    <a:pt x="1129180" y="119117"/>
                  </a:lnTo>
                  <a:lnTo>
                    <a:pt x="1166808" y="145326"/>
                  </a:lnTo>
                  <a:lnTo>
                    <a:pt x="1202569" y="173748"/>
                  </a:lnTo>
                  <a:lnTo>
                    <a:pt x="1236354" y="204279"/>
                  </a:lnTo>
                  <a:lnTo>
                    <a:pt x="1268057" y="236816"/>
                  </a:lnTo>
                  <a:lnTo>
                    <a:pt x="1297568" y="271255"/>
                  </a:lnTo>
                  <a:lnTo>
                    <a:pt x="1324781" y="307491"/>
                  </a:lnTo>
                  <a:lnTo>
                    <a:pt x="1349588" y="345421"/>
                  </a:lnTo>
                  <a:lnTo>
                    <a:pt x="1371880" y="384940"/>
                  </a:lnTo>
                  <a:lnTo>
                    <a:pt x="1391550" y="425946"/>
                  </a:lnTo>
                  <a:lnTo>
                    <a:pt x="1408490" y="468333"/>
                  </a:lnTo>
                  <a:lnTo>
                    <a:pt x="1422591" y="511998"/>
                  </a:lnTo>
                  <a:lnTo>
                    <a:pt x="1433747" y="556836"/>
                  </a:lnTo>
                  <a:lnTo>
                    <a:pt x="1441849" y="602745"/>
                  </a:lnTo>
                  <a:lnTo>
                    <a:pt x="1446789" y="649620"/>
                  </a:lnTo>
                  <a:lnTo>
                    <a:pt x="1448460" y="697356"/>
                  </a:lnTo>
                  <a:lnTo>
                    <a:pt x="1446789" y="745108"/>
                  </a:lnTo>
                  <a:lnTo>
                    <a:pt x="1441849" y="791997"/>
                  </a:lnTo>
                  <a:lnTo>
                    <a:pt x="1433747" y="837918"/>
                  </a:lnTo>
                  <a:lnTo>
                    <a:pt x="1422591" y="882769"/>
                  </a:lnTo>
                  <a:lnTo>
                    <a:pt x="1408490" y="926444"/>
                  </a:lnTo>
                  <a:lnTo>
                    <a:pt x="1391550" y="968841"/>
                  </a:lnTo>
                  <a:lnTo>
                    <a:pt x="1371880" y="1009855"/>
                  </a:lnTo>
                  <a:lnTo>
                    <a:pt x="1349588" y="1049382"/>
                  </a:lnTo>
                  <a:lnTo>
                    <a:pt x="1324781" y="1087318"/>
                  </a:lnTo>
                  <a:lnTo>
                    <a:pt x="1297568" y="1123560"/>
                  </a:lnTo>
                  <a:lnTo>
                    <a:pt x="1268057" y="1158004"/>
                  </a:lnTo>
                  <a:lnTo>
                    <a:pt x="1236354" y="1190545"/>
                  </a:lnTo>
                  <a:lnTo>
                    <a:pt x="1202569" y="1221080"/>
                  </a:lnTo>
                  <a:lnTo>
                    <a:pt x="1166808" y="1249505"/>
                  </a:lnTo>
                  <a:lnTo>
                    <a:pt x="1129180" y="1275716"/>
                  </a:lnTo>
                  <a:lnTo>
                    <a:pt x="1089793" y="1299609"/>
                  </a:lnTo>
                  <a:lnTo>
                    <a:pt x="1048755" y="1321081"/>
                  </a:lnTo>
                  <a:lnTo>
                    <a:pt x="1006172" y="1340026"/>
                  </a:lnTo>
                  <a:lnTo>
                    <a:pt x="962155" y="1356342"/>
                  </a:lnTo>
                  <a:lnTo>
                    <a:pt x="916809" y="1369924"/>
                  </a:lnTo>
                  <a:lnTo>
                    <a:pt x="870244" y="1380669"/>
                  </a:lnTo>
                  <a:lnTo>
                    <a:pt x="822566" y="1388473"/>
                  </a:lnTo>
                  <a:lnTo>
                    <a:pt x="773884" y="1393231"/>
                  </a:lnTo>
                  <a:lnTo>
                    <a:pt x="724306" y="1394840"/>
                  </a:lnTo>
                  <a:lnTo>
                    <a:pt x="674714" y="1393231"/>
                  </a:lnTo>
                  <a:lnTo>
                    <a:pt x="626019" y="1388473"/>
                  </a:lnTo>
                  <a:lnTo>
                    <a:pt x="578329" y="1380669"/>
                  </a:lnTo>
                  <a:lnTo>
                    <a:pt x="531753" y="1369924"/>
                  </a:lnTo>
                  <a:lnTo>
                    <a:pt x="486397" y="1356342"/>
                  </a:lnTo>
                  <a:lnTo>
                    <a:pt x="442369" y="1340026"/>
                  </a:lnTo>
                  <a:lnTo>
                    <a:pt x="399778" y="1321081"/>
                  </a:lnTo>
                  <a:lnTo>
                    <a:pt x="358732" y="1299609"/>
                  </a:lnTo>
                  <a:lnTo>
                    <a:pt x="319337" y="1275716"/>
                  </a:lnTo>
                  <a:lnTo>
                    <a:pt x="281703" y="1249505"/>
                  </a:lnTo>
                  <a:lnTo>
                    <a:pt x="245936" y="1221080"/>
                  </a:lnTo>
                  <a:lnTo>
                    <a:pt x="212145" y="1190545"/>
                  </a:lnTo>
                  <a:lnTo>
                    <a:pt x="180438" y="1158004"/>
                  </a:lnTo>
                  <a:lnTo>
                    <a:pt x="150922" y="1123560"/>
                  </a:lnTo>
                  <a:lnTo>
                    <a:pt x="123705" y="1087318"/>
                  </a:lnTo>
                  <a:lnTo>
                    <a:pt x="98895" y="1049382"/>
                  </a:lnTo>
                  <a:lnTo>
                    <a:pt x="76600" y="1009855"/>
                  </a:lnTo>
                  <a:lnTo>
                    <a:pt x="56928" y="968841"/>
                  </a:lnTo>
                  <a:lnTo>
                    <a:pt x="39986" y="926444"/>
                  </a:lnTo>
                  <a:lnTo>
                    <a:pt x="25883" y="882769"/>
                  </a:lnTo>
                  <a:lnTo>
                    <a:pt x="14726" y="837918"/>
                  </a:lnTo>
                  <a:lnTo>
                    <a:pt x="6624" y="791997"/>
                  </a:lnTo>
                  <a:lnTo>
                    <a:pt x="1683" y="745108"/>
                  </a:lnTo>
                  <a:lnTo>
                    <a:pt x="12" y="697356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334641" y="5309997"/>
              <a:ext cx="7482840" cy="1471295"/>
            </a:xfrm>
            <a:custGeom>
              <a:avLst/>
              <a:gdLst/>
              <a:ahLst/>
              <a:cxnLst/>
              <a:rect l="l" t="t" r="r" b="b"/>
              <a:pathLst>
                <a:path w="7482840" h="1471295">
                  <a:moveTo>
                    <a:pt x="7482332" y="0"/>
                  </a:moveTo>
                  <a:lnTo>
                    <a:pt x="735583" y="0"/>
                  </a:lnTo>
                  <a:lnTo>
                    <a:pt x="0" y="735457"/>
                  </a:lnTo>
                  <a:lnTo>
                    <a:pt x="735583" y="1471015"/>
                  </a:lnTo>
                  <a:lnTo>
                    <a:pt x="7482332" y="1471015"/>
                  </a:lnTo>
                  <a:lnTo>
                    <a:pt x="7482332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2334641" y="5309997"/>
              <a:ext cx="7482840" cy="1471295"/>
            </a:xfrm>
            <a:custGeom>
              <a:avLst/>
              <a:gdLst/>
              <a:ahLst/>
              <a:cxnLst/>
              <a:rect l="l" t="t" r="r" b="b"/>
              <a:pathLst>
                <a:path w="7482840" h="1471295">
                  <a:moveTo>
                    <a:pt x="7482332" y="1471015"/>
                  </a:moveTo>
                  <a:lnTo>
                    <a:pt x="735583" y="1471015"/>
                  </a:lnTo>
                  <a:lnTo>
                    <a:pt x="0" y="735457"/>
                  </a:lnTo>
                  <a:lnTo>
                    <a:pt x="735583" y="0"/>
                  </a:lnTo>
                  <a:lnTo>
                    <a:pt x="7482332" y="0"/>
                  </a:lnTo>
                  <a:lnTo>
                    <a:pt x="7482332" y="147101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2850642" y="1449705"/>
            <a:ext cx="6824345" cy="5193030"/>
          </a:xfrm>
          <a:prstGeom prst="rect">
            <a:avLst/>
          </a:prstGeom>
        </p:spPr>
        <p:txBody>
          <a:bodyPr wrap="square" lIns="0" tIns="55880" rIns="0" bIns="0" rtlCol="0" vert="horz">
            <a:spAutoFit/>
          </a:bodyPr>
          <a:lstStyle/>
          <a:p>
            <a:pPr marL="173990" marR="282575" indent="351790">
              <a:lnSpc>
                <a:spcPts val="2080"/>
              </a:lnSpc>
              <a:spcBef>
                <a:spcPts val="440"/>
              </a:spcBef>
            </a:pP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Этнический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Times New Roman"/>
                <a:cs typeface="Times New Roman"/>
              </a:rPr>
              <a:t>фактор</a:t>
            </a:r>
            <a:r>
              <a:rPr dirty="0" sz="2000" spc="1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в </a:t>
            </a:r>
            <a:r>
              <a:rPr dirty="0" sz="2000" spc="-10" b="1">
                <a:solidFill>
                  <a:srgbClr val="FFFFFF"/>
                </a:solidFill>
                <a:latin typeface="Times New Roman"/>
                <a:cs typeface="Times New Roman"/>
              </a:rPr>
              <a:t>мировой</a:t>
            </a:r>
            <a:r>
              <a:rPr dirty="0" sz="2000" spc="-2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5" b="1">
                <a:solidFill>
                  <a:srgbClr val="FFFFFF"/>
                </a:solidFill>
                <a:latin typeface="Times New Roman"/>
                <a:cs typeface="Times New Roman"/>
              </a:rPr>
              <a:t>политике: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опыт</a:t>
            </a:r>
            <a:r>
              <a:rPr dirty="0" sz="2000" spc="-1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dirty="0" sz="2000" spc="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перспективы</a:t>
            </a:r>
            <a:r>
              <a:rPr dirty="0" sz="2000" spc="-3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отношений</a:t>
            </a:r>
            <a:r>
              <a:rPr dirty="0" sz="2000" spc="-2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между</a:t>
            </a:r>
            <a:r>
              <a:rPr dirty="0" sz="2000" spc="-2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различными</a:t>
            </a:r>
            <a:r>
              <a:rPr dirty="0" sz="2000" spc="-3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странами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700">
              <a:latin typeface="Times New Roman"/>
              <a:cs typeface="Times New Roman"/>
            </a:endParaRPr>
          </a:p>
          <a:p>
            <a:pPr algn="ctr" marR="29209">
              <a:lnSpc>
                <a:spcPct val="100000"/>
              </a:lnSpc>
            </a:pPr>
            <a:r>
              <a:rPr dirty="0" sz="2000" spc="-370" b="1">
                <a:solidFill>
                  <a:srgbClr val="FFFFFF"/>
                </a:solidFill>
                <a:latin typeface="Arial"/>
                <a:cs typeface="Arial"/>
              </a:rPr>
              <a:t>Октябрь</a:t>
            </a:r>
            <a:endParaRPr sz="2000">
              <a:latin typeface="Arial"/>
              <a:cs typeface="Arial"/>
            </a:endParaRPr>
          </a:p>
          <a:p>
            <a:pPr algn="ctr" marL="132080" marR="160655">
              <a:lnSpc>
                <a:spcPts val="2200"/>
              </a:lnSpc>
              <a:spcBef>
                <a:spcPts val="925"/>
              </a:spcBef>
            </a:pP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Этнический фактор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контексте политической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социализации </a:t>
            </a:r>
            <a:r>
              <a:rPr dirty="0" sz="2000" spc="-4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студенческой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молодежи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00">
              <a:latin typeface="Calibri"/>
              <a:cs typeface="Calibri"/>
            </a:endParaRPr>
          </a:p>
          <a:p>
            <a:pPr algn="ctr" marL="1905">
              <a:lnSpc>
                <a:spcPct val="100000"/>
              </a:lnSpc>
            </a:pPr>
            <a:r>
              <a:rPr dirty="0" sz="2000" spc="-509" b="1">
                <a:solidFill>
                  <a:srgbClr val="FFFFFF"/>
                </a:solidFill>
                <a:latin typeface="Arial"/>
                <a:cs typeface="Arial"/>
              </a:rPr>
              <a:t>Ноябрь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ts val="2240"/>
              </a:lnSpc>
              <a:spcBef>
                <a:spcPts val="665"/>
              </a:spcBef>
            </a:pPr>
            <a:r>
              <a:rPr dirty="0" sz="2000" spc="-10" b="1">
                <a:solidFill>
                  <a:srgbClr val="FFFFFF"/>
                </a:solidFill>
                <a:latin typeface="Times New Roman"/>
                <a:cs typeface="Times New Roman"/>
              </a:rPr>
              <a:t>Политика</a:t>
            </a:r>
            <a:r>
              <a:rPr dirty="0" sz="2000" spc="-2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идентичности</a:t>
            </a:r>
            <a:r>
              <a:rPr dirty="0" sz="2000" spc="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dirty="0" sz="2000" spc="-10" b="1">
                <a:solidFill>
                  <a:srgbClr val="FFFFFF"/>
                </a:solidFill>
                <a:latin typeface="Times New Roman"/>
                <a:cs typeface="Times New Roman"/>
              </a:rPr>
              <a:t>идентификации:</a:t>
            </a:r>
            <a:r>
              <a:rPr dirty="0" sz="2000" spc="1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национальная,</a:t>
            </a:r>
            <a:endParaRPr sz="2000">
              <a:latin typeface="Times New Roman"/>
              <a:cs typeface="Times New Roman"/>
            </a:endParaRPr>
          </a:p>
          <a:p>
            <a:pPr algn="ctr" marL="635">
              <a:lnSpc>
                <a:spcPts val="2240"/>
              </a:lnSpc>
            </a:pP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этническая,</a:t>
            </a:r>
            <a:r>
              <a:rPr dirty="0" sz="2000" spc="-2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политическая,</a:t>
            </a:r>
            <a:r>
              <a:rPr dirty="0" sz="2000" spc="-2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религиозная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2000" spc="-459" b="1">
                <a:solidFill>
                  <a:srgbClr val="FFFFFF"/>
                </a:solidFill>
                <a:latin typeface="Arial"/>
                <a:cs typeface="Arial"/>
              </a:rPr>
              <a:t>Декабрь</a:t>
            </a:r>
            <a:endParaRPr sz="2000">
              <a:latin typeface="Arial"/>
              <a:cs typeface="Arial"/>
            </a:endParaRPr>
          </a:p>
          <a:p>
            <a:pPr algn="ctr" marL="508000" marR="498475">
              <a:lnSpc>
                <a:spcPts val="2080"/>
              </a:lnSpc>
              <a:spcBef>
                <a:spcPts val="994"/>
              </a:spcBef>
            </a:pP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Этнополитический </a:t>
            </a:r>
            <a:r>
              <a:rPr dirty="0" sz="2000" spc="-15" b="1">
                <a:solidFill>
                  <a:srgbClr val="FFFFFF"/>
                </a:solidFill>
                <a:latin typeface="Times New Roman"/>
                <a:cs typeface="Times New Roman"/>
              </a:rPr>
              <a:t>конфликт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dirty="0" sz="2000" spc="1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Times New Roman"/>
                <a:cs typeface="Times New Roman"/>
              </a:rPr>
              <a:t>этнополитическая </a:t>
            </a:r>
            <a:r>
              <a:rPr dirty="0" sz="2000" spc="-484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мобилизация:</a:t>
            </a:r>
            <a:r>
              <a:rPr dirty="0" sz="2000" spc="-6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структура</a:t>
            </a:r>
            <a:r>
              <a:rPr dirty="0" sz="2000" spc="-5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ресурсов</a:t>
            </a:r>
            <a:endParaRPr sz="2000">
              <a:latin typeface="Times New Roman"/>
              <a:cs typeface="Times New Roman"/>
            </a:endParaRPr>
          </a:p>
          <a:p>
            <a:pPr algn="ctr" marL="1270">
              <a:lnSpc>
                <a:spcPts val="2045"/>
              </a:lnSpc>
            </a:pP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dirty="0" sz="2000" spc="-3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этапы</a:t>
            </a:r>
            <a:r>
              <a:rPr dirty="0" sz="2000" spc="-2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развертывания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854646" y="5384673"/>
            <a:ext cx="1525270" cy="1421765"/>
            <a:chOff x="854646" y="5384673"/>
            <a:chExt cx="1525270" cy="1421765"/>
          </a:xfrm>
        </p:grpSpPr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7346" y="5397373"/>
              <a:ext cx="1499806" cy="1395971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867346" y="5397373"/>
              <a:ext cx="1499870" cy="1396365"/>
            </a:xfrm>
            <a:custGeom>
              <a:avLst/>
              <a:gdLst/>
              <a:ahLst/>
              <a:cxnLst/>
              <a:rect l="l" t="t" r="r" b="b"/>
              <a:pathLst>
                <a:path w="1499870" h="1396365">
                  <a:moveTo>
                    <a:pt x="0" y="697992"/>
                  </a:moveTo>
                  <a:lnTo>
                    <a:pt x="1595" y="652089"/>
                  </a:lnTo>
                  <a:lnTo>
                    <a:pt x="6314" y="606981"/>
                  </a:lnTo>
                  <a:lnTo>
                    <a:pt x="14060" y="562759"/>
                  </a:lnTo>
                  <a:lnTo>
                    <a:pt x="24732" y="519515"/>
                  </a:lnTo>
                  <a:lnTo>
                    <a:pt x="38232" y="477341"/>
                  </a:lnTo>
                  <a:lnTo>
                    <a:pt x="54461" y="436328"/>
                  </a:lnTo>
                  <a:lnTo>
                    <a:pt x="73320" y="396569"/>
                  </a:lnTo>
                  <a:lnTo>
                    <a:pt x="94711" y="358155"/>
                  </a:lnTo>
                  <a:lnTo>
                    <a:pt x="118534" y="321179"/>
                  </a:lnTo>
                  <a:lnTo>
                    <a:pt x="144691" y="285731"/>
                  </a:lnTo>
                  <a:lnTo>
                    <a:pt x="173083" y="251905"/>
                  </a:lnTo>
                  <a:lnTo>
                    <a:pt x="203610" y="219792"/>
                  </a:lnTo>
                  <a:lnTo>
                    <a:pt x="236175" y="189483"/>
                  </a:lnTo>
                  <a:lnTo>
                    <a:pt x="270679" y="161071"/>
                  </a:lnTo>
                  <a:lnTo>
                    <a:pt x="307021" y="134648"/>
                  </a:lnTo>
                  <a:lnTo>
                    <a:pt x="345104" y="110305"/>
                  </a:lnTo>
                  <a:lnTo>
                    <a:pt x="384829" y="88135"/>
                  </a:lnTo>
                  <a:lnTo>
                    <a:pt x="426097" y="68228"/>
                  </a:lnTo>
                  <a:lnTo>
                    <a:pt x="468809" y="50678"/>
                  </a:lnTo>
                  <a:lnTo>
                    <a:pt x="512867" y="35576"/>
                  </a:lnTo>
                  <a:lnTo>
                    <a:pt x="558170" y="23013"/>
                  </a:lnTo>
                  <a:lnTo>
                    <a:pt x="604621" y="13083"/>
                  </a:lnTo>
                  <a:lnTo>
                    <a:pt x="652121" y="5875"/>
                  </a:lnTo>
                  <a:lnTo>
                    <a:pt x="700570" y="1484"/>
                  </a:lnTo>
                  <a:lnTo>
                    <a:pt x="749871" y="0"/>
                  </a:lnTo>
                  <a:lnTo>
                    <a:pt x="799190" y="1484"/>
                  </a:lnTo>
                  <a:lnTo>
                    <a:pt x="847656" y="5875"/>
                  </a:lnTo>
                  <a:lnTo>
                    <a:pt x="895169" y="13083"/>
                  </a:lnTo>
                  <a:lnTo>
                    <a:pt x="941632" y="23013"/>
                  </a:lnTo>
                  <a:lnTo>
                    <a:pt x="986945" y="35576"/>
                  </a:lnTo>
                  <a:lnTo>
                    <a:pt x="1031011" y="50678"/>
                  </a:lnTo>
                  <a:lnTo>
                    <a:pt x="1073729" y="68228"/>
                  </a:lnTo>
                  <a:lnTo>
                    <a:pt x="1115001" y="88135"/>
                  </a:lnTo>
                  <a:lnTo>
                    <a:pt x="1154729" y="110305"/>
                  </a:lnTo>
                  <a:lnTo>
                    <a:pt x="1192814" y="134648"/>
                  </a:lnTo>
                  <a:lnTo>
                    <a:pt x="1229158" y="161071"/>
                  </a:lnTo>
                  <a:lnTo>
                    <a:pt x="1263661" y="189483"/>
                  </a:lnTo>
                  <a:lnTo>
                    <a:pt x="1296225" y="219792"/>
                  </a:lnTo>
                  <a:lnTo>
                    <a:pt x="1326750" y="251905"/>
                  </a:lnTo>
                  <a:lnTo>
                    <a:pt x="1355140" y="285731"/>
                  </a:lnTo>
                  <a:lnTo>
                    <a:pt x="1381294" y="321179"/>
                  </a:lnTo>
                  <a:lnTo>
                    <a:pt x="1405114" y="358155"/>
                  </a:lnTo>
                  <a:lnTo>
                    <a:pt x="1426501" y="396569"/>
                  </a:lnTo>
                  <a:lnTo>
                    <a:pt x="1445357" y="436328"/>
                  </a:lnTo>
                  <a:lnTo>
                    <a:pt x="1461583" y="477341"/>
                  </a:lnTo>
                  <a:lnTo>
                    <a:pt x="1475080" y="519515"/>
                  </a:lnTo>
                  <a:lnTo>
                    <a:pt x="1485750" y="562759"/>
                  </a:lnTo>
                  <a:lnTo>
                    <a:pt x="1493493" y="606981"/>
                  </a:lnTo>
                  <a:lnTo>
                    <a:pt x="1498211" y="652089"/>
                  </a:lnTo>
                  <a:lnTo>
                    <a:pt x="1499806" y="697992"/>
                  </a:lnTo>
                  <a:lnTo>
                    <a:pt x="1498211" y="743884"/>
                  </a:lnTo>
                  <a:lnTo>
                    <a:pt x="1493493" y="788983"/>
                  </a:lnTo>
                  <a:lnTo>
                    <a:pt x="1485750" y="833199"/>
                  </a:lnTo>
                  <a:lnTo>
                    <a:pt x="1475080" y="876437"/>
                  </a:lnTo>
                  <a:lnTo>
                    <a:pt x="1461583" y="918607"/>
                  </a:lnTo>
                  <a:lnTo>
                    <a:pt x="1445357" y="959616"/>
                  </a:lnTo>
                  <a:lnTo>
                    <a:pt x="1426501" y="999373"/>
                  </a:lnTo>
                  <a:lnTo>
                    <a:pt x="1405114" y="1037785"/>
                  </a:lnTo>
                  <a:lnTo>
                    <a:pt x="1381294" y="1074761"/>
                  </a:lnTo>
                  <a:lnTo>
                    <a:pt x="1355140" y="1110209"/>
                  </a:lnTo>
                  <a:lnTo>
                    <a:pt x="1326750" y="1144036"/>
                  </a:lnTo>
                  <a:lnTo>
                    <a:pt x="1296225" y="1176151"/>
                  </a:lnTo>
                  <a:lnTo>
                    <a:pt x="1263661" y="1206461"/>
                  </a:lnTo>
                  <a:lnTo>
                    <a:pt x="1229158" y="1234875"/>
                  </a:lnTo>
                  <a:lnTo>
                    <a:pt x="1192814" y="1261301"/>
                  </a:lnTo>
                  <a:lnTo>
                    <a:pt x="1154729" y="1285647"/>
                  </a:lnTo>
                  <a:lnTo>
                    <a:pt x="1115001" y="1307820"/>
                  </a:lnTo>
                  <a:lnTo>
                    <a:pt x="1073729" y="1327729"/>
                  </a:lnTo>
                  <a:lnTo>
                    <a:pt x="1031011" y="1345282"/>
                  </a:lnTo>
                  <a:lnTo>
                    <a:pt x="986945" y="1360387"/>
                  </a:lnTo>
                  <a:lnTo>
                    <a:pt x="941632" y="1372952"/>
                  </a:lnTo>
                  <a:lnTo>
                    <a:pt x="895169" y="1382885"/>
                  </a:lnTo>
                  <a:lnTo>
                    <a:pt x="847656" y="1390094"/>
                  </a:lnTo>
                  <a:lnTo>
                    <a:pt x="799190" y="1394486"/>
                  </a:lnTo>
                  <a:lnTo>
                    <a:pt x="749871" y="1395971"/>
                  </a:lnTo>
                  <a:lnTo>
                    <a:pt x="700570" y="1394486"/>
                  </a:lnTo>
                  <a:lnTo>
                    <a:pt x="652121" y="1390094"/>
                  </a:lnTo>
                  <a:lnTo>
                    <a:pt x="604621" y="1382885"/>
                  </a:lnTo>
                  <a:lnTo>
                    <a:pt x="558170" y="1372952"/>
                  </a:lnTo>
                  <a:lnTo>
                    <a:pt x="512867" y="1360387"/>
                  </a:lnTo>
                  <a:lnTo>
                    <a:pt x="468809" y="1345282"/>
                  </a:lnTo>
                  <a:lnTo>
                    <a:pt x="426097" y="1327729"/>
                  </a:lnTo>
                  <a:lnTo>
                    <a:pt x="384829" y="1307820"/>
                  </a:lnTo>
                  <a:lnTo>
                    <a:pt x="345104" y="1285647"/>
                  </a:lnTo>
                  <a:lnTo>
                    <a:pt x="307021" y="1261301"/>
                  </a:lnTo>
                  <a:lnTo>
                    <a:pt x="270679" y="1234875"/>
                  </a:lnTo>
                  <a:lnTo>
                    <a:pt x="236175" y="1206461"/>
                  </a:lnTo>
                  <a:lnTo>
                    <a:pt x="203610" y="1176151"/>
                  </a:lnTo>
                  <a:lnTo>
                    <a:pt x="173083" y="1144036"/>
                  </a:lnTo>
                  <a:lnTo>
                    <a:pt x="144691" y="1110209"/>
                  </a:lnTo>
                  <a:lnTo>
                    <a:pt x="118534" y="1074761"/>
                  </a:lnTo>
                  <a:lnTo>
                    <a:pt x="94711" y="1037785"/>
                  </a:lnTo>
                  <a:lnTo>
                    <a:pt x="73320" y="999373"/>
                  </a:lnTo>
                  <a:lnTo>
                    <a:pt x="54461" y="959616"/>
                  </a:lnTo>
                  <a:lnTo>
                    <a:pt x="38232" y="918607"/>
                  </a:lnTo>
                  <a:lnTo>
                    <a:pt x="24732" y="876437"/>
                  </a:lnTo>
                  <a:lnTo>
                    <a:pt x="14060" y="833199"/>
                  </a:lnTo>
                  <a:lnTo>
                    <a:pt x="6314" y="788983"/>
                  </a:lnTo>
                  <a:lnTo>
                    <a:pt x="1595" y="743884"/>
                  </a:lnTo>
                  <a:lnTo>
                    <a:pt x="0" y="697992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44167" y="699897"/>
            <a:ext cx="8150859" cy="1062990"/>
            <a:chOff x="1844167" y="699897"/>
            <a:chExt cx="8150859" cy="1062990"/>
          </a:xfrm>
        </p:grpSpPr>
        <p:sp>
          <p:nvSpPr>
            <p:cNvPr id="3" name="object 3"/>
            <p:cNvSpPr/>
            <p:nvPr/>
          </p:nvSpPr>
          <p:spPr>
            <a:xfrm>
              <a:off x="1856867" y="712597"/>
              <a:ext cx="8125459" cy="1037590"/>
            </a:xfrm>
            <a:custGeom>
              <a:avLst/>
              <a:gdLst/>
              <a:ahLst/>
              <a:cxnLst/>
              <a:rect l="l" t="t" r="r" b="b"/>
              <a:pathLst>
                <a:path w="8125459" h="1037589">
                  <a:moveTo>
                    <a:pt x="8125333" y="0"/>
                  </a:moveTo>
                  <a:lnTo>
                    <a:pt x="518540" y="0"/>
                  </a:lnTo>
                  <a:lnTo>
                    <a:pt x="0" y="518668"/>
                  </a:lnTo>
                  <a:lnTo>
                    <a:pt x="518540" y="1037209"/>
                  </a:lnTo>
                  <a:lnTo>
                    <a:pt x="8125333" y="1037209"/>
                  </a:lnTo>
                  <a:lnTo>
                    <a:pt x="8125333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856867" y="712597"/>
              <a:ext cx="8125459" cy="1037590"/>
            </a:xfrm>
            <a:custGeom>
              <a:avLst/>
              <a:gdLst/>
              <a:ahLst/>
              <a:cxnLst/>
              <a:rect l="l" t="t" r="r" b="b"/>
              <a:pathLst>
                <a:path w="8125459" h="1037589">
                  <a:moveTo>
                    <a:pt x="8125333" y="1037209"/>
                  </a:moveTo>
                  <a:lnTo>
                    <a:pt x="518540" y="1037209"/>
                  </a:lnTo>
                  <a:lnTo>
                    <a:pt x="0" y="518668"/>
                  </a:lnTo>
                  <a:lnTo>
                    <a:pt x="518540" y="0"/>
                  </a:lnTo>
                  <a:lnTo>
                    <a:pt x="8125333" y="0"/>
                  </a:lnTo>
                  <a:lnTo>
                    <a:pt x="8125333" y="103720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676400">
              <a:lnSpc>
                <a:spcPct val="100000"/>
              </a:lnSpc>
              <a:spcBef>
                <a:spcPts val="100"/>
              </a:spcBef>
            </a:pPr>
            <a:r>
              <a:rPr dirty="0" spc="-400"/>
              <a:t>Февраль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557034" y="607695"/>
            <a:ext cx="9438005" cy="6329680"/>
            <a:chOff x="557034" y="607695"/>
            <a:chExt cx="9438005" cy="632968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9734" y="620395"/>
              <a:ext cx="1233538" cy="121437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69734" y="620395"/>
              <a:ext cx="1233805" cy="1214755"/>
            </a:xfrm>
            <a:custGeom>
              <a:avLst/>
              <a:gdLst/>
              <a:ahLst/>
              <a:cxnLst/>
              <a:rect l="l" t="t" r="r" b="b"/>
              <a:pathLst>
                <a:path w="1233805" h="1214755">
                  <a:moveTo>
                    <a:pt x="0" y="607187"/>
                  </a:moveTo>
                  <a:lnTo>
                    <a:pt x="1855" y="559727"/>
                  </a:lnTo>
                  <a:lnTo>
                    <a:pt x="7331" y="513267"/>
                  </a:lnTo>
                  <a:lnTo>
                    <a:pt x="16289" y="467943"/>
                  </a:lnTo>
                  <a:lnTo>
                    <a:pt x="28594" y="423889"/>
                  </a:lnTo>
                  <a:lnTo>
                    <a:pt x="44107" y="381241"/>
                  </a:lnTo>
                  <a:lnTo>
                    <a:pt x="62691" y="340132"/>
                  </a:lnTo>
                  <a:lnTo>
                    <a:pt x="84210" y="300698"/>
                  </a:lnTo>
                  <a:lnTo>
                    <a:pt x="108526" y="263074"/>
                  </a:lnTo>
                  <a:lnTo>
                    <a:pt x="135502" y="227394"/>
                  </a:lnTo>
                  <a:lnTo>
                    <a:pt x="165001" y="193794"/>
                  </a:lnTo>
                  <a:lnTo>
                    <a:pt x="196886" y="162408"/>
                  </a:lnTo>
                  <a:lnTo>
                    <a:pt x="231020" y="133371"/>
                  </a:lnTo>
                  <a:lnTo>
                    <a:pt x="267265" y="106818"/>
                  </a:lnTo>
                  <a:lnTo>
                    <a:pt x="305484" y="82883"/>
                  </a:lnTo>
                  <a:lnTo>
                    <a:pt x="345541" y="61703"/>
                  </a:lnTo>
                  <a:lnTo>
                    <a:pt x="387298" y="43411"/>
                  </a:lnTo>
                  <a:lnTo>
                    <a:pt x="430619" y="28143"/>
                  </a:lnTo>
                  <a:lnTo>
                    <a:pt x="475365" y="16032"/>
                  </a:lnTo>
                  <a:lnTo>
                    <a:pt x="521400" y="7215"/>
                  </a:lnTo>
                  <a:lnTo>
                    <a:pt x="568586" y="1826"/>
                  </a:lnTo>
                  <a:lnTo>
                    <a:pt x="616788" y="0"/>
                  </a:lnTo>
                  <a:lnTo>
                    <a:pt x="664990" y="1826"/>
                  </a:lnTo>
                  <a:lnTo>
                    <a:pt x="712178" y="7215"/>
                  </a:lnTo>
                  <a:lnTo>
                    <a:pt x="758212" y="16032"/>
                  </a:lnTo>
                  <a:lnTo>
                    <a:pt x="802958" y="28143"/>
                  </a:lnTo>
                  <a:lnTo>
                    <a:pt x="846277" y="43411"/>
                  </a:lnTo>
                  <a:lnTo>
                    <a:pt x="888032" y="61703"/>
                  </a:lnTo>
                  <a:lnTo>
                    <a:pt x="928087" y="82883"/>
                  </a:lnTo>
                  <a:lnTo>
                    <a:pt x="966304" y="106818"/>
                  </a:lnTo>
                  <a:lnTo>
                    <a:pt x="1002546" y="133371"/>
                  </a:lnTo>
                  <a:lnTo>
                    <a:pt x="1036677" y="162408"/>
                  </a:lnTo>
                  <a:lnTo>
                    <a:pt x="1068558" y="193794"/>
                  </a:lnTo>
                  <a:lnTo>
                    <a:pt x="1098054" y="227394"/>
                  </a:lnTo>
                  <a:lnTo>
                    <a:pt x="1125027" y="263074"/>
                  </a:lnTo>
                  <a:lnTo>
                    <a:pt x="1149340" y="300698"/>
                  </a:lnTo>
                  <a:lnTo>
                    <a:pt x="1170856" y="340132"/>
                  </a:lnTo>
                  <a:lnTo>
                    <a:pt x="1189438" y="381241"/>
                  </a:lnTo>
                  <a:lnTo>
                    <a:pt x="1204948" y="423889"/>
                  </a:lnTo>
                  <a:lnTo>
                    <a:pt x="1217251" y="467943"/>
                  </a:lnTo>
                  <a:lnTo>
                    <a:pt x="1226208" y="513267"/>
                  </a:lnTo>
                  <a:lnTo>
                    <a:pt x="1231682" y="559727"/>
                  </a:lnTo>
                  <a:lnTo>
                    <a:pt x="1233538" y="607187"/>
                  </a:lnTo>
                  <a:lnTo>
                    <a:pt x="1231682" y="654630"/>
                  </a:lnTo>
                  <a:lnTo>
                    <a:pt x="1226208" y="701076"/>
                  </a:lnTo>
                  <a:lnTo>
                    <a:pt x="1217251" y="746390"/>
                  </a:lnTo>
                  <a:lnTo>
                    <a:pt x="1204948" y="790436"/>
                  </a:lnTo>
                  <a:lnTo>
                    <a:pt x="1189438" y="833080"/>
                  </a:lnTo>
                  <a:lnTo>
                    <a:pt x="1170856" y="874186"/>
                  </a:lnTo>
                  <a:lnTo>
                    <a:pt x="1149340" y="913619"/>
                  </a:lnTo>
                  <a:lnTo>
                    <a:pt x="1125027" y="951244"/>
                  </a:lnTo>
                  <a:lnTo>
                    <a:pt x="1098054" y="986926"/>
                  </a:lnTo>
                  <a:lnTo>
                    <a:pt x="1068558" y="1020530"/>
                  </a:lnTo>
                  <a:lnTo>
                    <a:pt x="1036677" y="1051920"/>
                  </a:lnTo>
                  <a:lnTo>
                    <a:pt x="1002546" y="1080962"/>
                  </a:lnTo>
                  <a:lnTo>
                    <a:pt x="966304" y="1107521"/>
                  </a:lnTo>
                  <a:lnTo>
                    <a:pt x="928087" y="1131461"/>
                  </a:lnTo>
                  <a:lnTo>
                    <a:pt x="888032" y="1152648"/>
                  </a:lnTo>
                  <a:lnTo>
                    <a:pt x="846277" y="1170945"/>
                  </a:lnTo>
                  <a:lnTo>
                    <a:pt x="802958" y="1186219"/>
                  </a:lnTo>
                  <a:lnTo>
                    <a:pt x="758212" y="1198334"/>
                  </a:lnTo>
                  <a:lnTo>
                    <a:pt x="712178" y="1207155"/>
                  </a:lnTo>
                  <a:lnTo>
                    <a:pt x="664990" y="1212546"/>
                  </a:lnTo>
                  <a:lnTo>
                    <a:pt x="616788" y="1214374"/>
                  </a:lnTo>
                  <a:lnTo>
                    <a:pt x="568586" y="1212546"/>
                  </a:lnTo>
                  <a:lnTo>
                    <a:pt x="521400" y="1207155"/>
                  </a:lnTo>
                  <a:lnTo>
                    <a:pt x="475365" y="1198334"/>
                  </a:lnTo>
                  <a:lnTo>
                    <a:pt x="430619" y="1186219"/>
                  </a:lnTo>
                  <a:lnTo>
                    <a:pt x="387298" y="1170945"/>
                  </a:lnTo>
                  <a:lnTo>
                    <a:pt x="345541" y="1152648"/>
                  </a:lnTo>
                  <a:lnTo>
                    <a:pt x="305484" y="1131461"/>
                  </a:lnTo>
                  <a:lnTo>
                    <a:pt x="267265" y="1107521"/>
                  </a:lnTo>
                  <a:lnTo>
                    <a:pt x="231020" y="1080962"/>
                  </a:lnTo>
                  <a:lnTo>
                    <a:pt x="196886" y="1051920"/>
                  </a:lnTo>
                  <a:lnTo>
                    <a:pt x="165001" y="1020530"/>
                  </a:lnTo>
                  <a:lnTo>
                    <a:pt x="135502" y="986926"/>
                  </a:lnTo>
                  <a:lnTo>
                    <a:pt x="108526" y="951244"/>
                  </a:lnTo>
                  <a:lnTo>
                    <a:pt x="84210" y="913619"/>
                  </a:lnTo>
                  <a:lnTo>
                    <a:pt x="62691" y="874186"/>
                  </a:lnTo>
                  <a:lnTo>
                    <a:pt x="44107" y="833080"/>
                  </a:lnTo>
                  <a:lnTo>
                    <a:pt x="28594" y="790436"/>
                  </a:lnTo>
                  <a:lnTo>
                    <a:pt x="16289" y="746390"/>
                  </a:lnTo>
                  <a:lnTo>
                    <a:pt x="7331" y="701076"/>
                  </a:lnTo>
                  <a:lnTo>
                    <a:pt x="1855" y="654630"/>
                  </a:lnTo>
                  <a:lnTo>
                    <a:pt x="0" y="607187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913763" y="1918843"/>
              <a:ext cx="8049895" cy="1038860"/>
            </a:xfrm>
            <a:custGeom>
              <a:avLst/>
              <a:gdLst/>
              <a:ahLst/>
              <a:cxnLst/>
              <a:rect l="l" t="t" r="r" b="b"/>
              <a:pathLst>
                <a:path w="8049895" h="1038860">
                  <a:moveTo>
                    <a:pt x="8049386" y="0"/>
                  </a:moveTo>
                  <a:lnTo>
                    <a:pt x="519303" y="0"/>
                  </a:lnTo>
                  <a:lnTo>
                    <a:pt x="0" y="519430"/>
                  </a:lnTo>
                  <a:lnTo>
                    <a:pt x="519303" y="1038733"/>
                  </a:lnTo>
                  <a:lnTo>
                    <a:pt x="8049386" y="1038733"/>
                  </a:lnTo>
                  <a:lnTo>
                    <a:pt x="8049386" y="0"/>
                  </a:lnTo>
                  <a:close/>
                </a:path>
              </a:pathLst>
            </a:custGeom>
            <a:solidFill>
              <a:srgbClr val="5CB5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913763" y="1918843"/>
              <a:ext cx="8049895" cy="1038860"/>
            </a:xfrm>
            <a:custGeom>
              <a:avLst/>
              <a:gdLst/>
              <a:ahLst/>
              <a:cxnLst/>
              <a:rect l="l" t="t" r="r" b="b"/>
              <a:pathLst>
                <a:path w="8049895" h="1038860">
                  <a:moveTo>
                    <a:pt x="8049386" y="1038733"/>
                  </a:moveTo>
                  <a:lnTo>
                    <a:pt x="519303" y="1038733"/>
                  </a:lnTo>
                  <a:lnTo>
                    <a:pt x="0" y="519430"/>
                  </a:lnTo>
                  <a:lnTo>
                    <a:pt x="519303" y="0"/>
                  </a:lnTo>
                  <a:lnTo>
                    <a:pt x="8049386" y="0"/>
                  </a:lnTo>
                  <a:lnTo>
                    <a:pt x="8049386" y="1038733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7385" y="1899158"/>
              <a:ext cx="1251673" cy="120281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17385" y="1899158"/>
              <a:ext cx="1252220" cy="1203325"/>
            </a:xfrm>
            <a:custGeom>
              <a:avLst/>
              <a:gdLst/>
              <a:ahLst/>
              <a:cxnLst/>
              <a:rect l="l" t="t" r="r" b="b"/>
              <a:pathLst>
                <a:path w="1252220" h="1203325">
                  <a:moveTo>
                    <a:pt x="0" y="601471"/>
                  </a:moveTo>
                  <a:lnTo>
                    <a:pt x="1882" y="554461"/>
                  </a:lnTo>
                  <a:lnTo>
                    <a:pt x="7438" y="508440"/>
                  </a:lnTo>
                  <a:lnTo>
                    <a:pt x="16528" y="463544"/>
                  </a:lnTo>
                  <a:lnTo>
                    <a:pt x="29012" y="419906"/>
                  </a:lnTo>
                  <a:lnTo>
                    <a:pt x="44752" y="377660"/>
                  </a:lnTo>
                  <a:lnTo>
                    <a:pt x="63608" y="336938"/>
                  </a:lnTo>
                  <a:lnTo>
                    <a:pt x="85441" y="297876"/>
                  </a:lnTo>
                  <a:lnTo>
                    <a:pt x="110113" y="260605"/>
                  </a:lnTo>
                  <a:lnTo>
                    <a:pt x="137483" y="225261"/>
                  </a:lnTo>
                  <a:lnTo>
                    <a:pt x="167414" y="191977"/>
                  </a:lnTo>
                  <a:lnTo>
                    <a:pt x="199765" y="160885"/>
                  </a:lnTo>
                  <a:lnTo>
                    <a:pt x="234398" y="132121"/>
                  </a:lnTo>
                  <a:lnTo>
                    <a:pt x="271173" y="105817"/>
                  </a:lnTo>
                  <a:lnTo>
                    <a:pt x="309951" y="82107"/>
                  </a:lnTo>
                  <a:lnTo>
                    <a:pt x="350594" y="61125"/>
                  </a:lnTo>
                  <a:lnTo>
                    <a:pt x="392961" y="43005"/>
                  </a:lnTo>
                  <a:lnTo>
                    <a:pt x="436915" y="27879"/>
                  </a:lnTo>
                  <a:lnTo>
                    <a:pt x="482315" y="15882"/>
                  </a:lnTo>
                  <a:lnTo>
                    <a:pt x="529023" y="7148"/>
                  </a:lnTo>
                  <a:lnTo>
                    <a:pt x="576899" y="1809"/>
                  </a:lnTo>
                  <a:lnTo>
                    <a:pt x="625805" y="0"/>
                  </a:lnTo>
                  <a:lnTo>
                    <a:pt x="674706" y="1809"/>
                  </a:lnTo>
                  <a:lnTo>
                    <a:pt x="722579" y="7148"/>
                  </a:lnTo>
                  <a:lnTo>
                    <a:pt x="769286" y="15882"/>
                  </a:lnTo>
                  <a:lnTo>
                    <a:pt x="814687" y="27879"/>
                  </a:lnTo>
                  <a:lnTo>
                    <a:pt x="858642" y="43005"/>
                  </a:lnTo>
                  <a:lnTo>
                    <a:pt x="901012" y="61125"/>
                  </a:lnTo>
                  <a:lnTo>
                    <a:pt x="941658" y="82107"/>
                  </a:lnTo>
                  <a:lnTo>
                    <a:pt x="980441" y="105817"/>
                  </a:lnTo>
                  <a:lnTo>
                    <a:pt x="1017221" y="132121"/>
                  </a:lnTo>
                  <a:lnTo>
                    <a:pt x="1051859" y="160885"/>
                  </a:lnTo>
                  <a:lnTo>
                    <a:pt x="1084216" y="191977"/>
                  </a:lnTo>
                  <a:lnTo>
                    <a:pt x="1114153" y="225261"/>
                  </a:lnTo>
                  <a:lnTo>
                    <a:pt x="1141529" y="260605"/>
                  </a:lnTo>
                  <a:lnTo>
                    <a:pt x="1166207" y="297876"/>
                  </a:lnTo>
                  <a:lnTo>
                    <a:pt x="1188046" y="336938"/>
                  </a:lnTo>
                  <a:lnTo>
                    <a:pt x="1206907" y="377660"/>
                  </a:lnTo>
                  <a:lnTo>
                    <a:pt x="1222652" y="419906"/>
                  </a:lnTo>
                  <a:lnTo>
                    <a:pt x="1235140" y="463544"/>
                  </a:lnTo>
                  <a:lnTo>
                    <a:pt x="1244232" y="508440"/>
                  </a:lnTo>
                  <a:lnTo>
                    <a:pt x="1249790" y="554461"/>
                  </a:lnTo>
                  <a:lnTo>
                    <a:pt x="1251673" y="601471"/>
                  </a:lnTo>
                  <a:lnTo>
                    <a:pt x="1249790" y="648465"/>
                  </a:lnTo>
                  <a:lnTo>
                    <a:pt x="1244232" y="694470"/>
                  </a:lnTo>
                  <a:lnTo>
                    <a:pt x="1235140" y="739352"/>
                  </a:lnTo>
                  <a:lnTo>
                    <a:pt x="1222652" y="782977"/>
                  </a:lnTo>
                  <a:lnTo>
                    <a:pt x="1206907" y="825212"/>
                  </a:lnTo>
                  <a:lnTo>
                    <a:pt x="1188046" y="865924"/>
                  </a:lnTo>
                  <a:lnTo>
                    <a:pt x="1166207" y="904978"/>
                  </a:lnTo>
                  <a:lnTo>
                    <a:pt x="1141529" y="942241"/>
                  </a:lnTo>
                  <a:lnTo>
                    <a:pt x="1114153" y="977578"/>
                  </a:lnTo>
                  <a:lnTo>
                    <a:pt x="1084216" y="1010858"/>
                  </a:lnTo>
                  <a:lnTo>
                    <a:pt x="1051859" y="1041944"/>
                  </a:lnTo>
                  <a:lnTo>
                    <a:pt x="1017221" y="1070705"/>
                  </a:lnTo>
                  <a:lnTo>
                    <a:pt x="980441" y="1097006"/>
                  </a:lnTo>
                  <a:lnTo>
                    <a:pt x="941658" y="1120713"/>
                  </a:lnTo>
                  <a:lnTo>
                    <a:pt x="901012" y="1141694"/>
                  </a:lnTo>
                  <a:lnTo>
                    <a:pt x="858642" y="1159813"/>
                  </a:lnTo>
                  <a:lnTo>
                    <a:pt x="814687" y="1174938"/>
                  </a:lnTo>
                  <a:lnTo>
                    <a:pt x="769286" y="1186934"/>
                  </a:lnTo>
                  <a:lnTo>
                    <a:pt x="722579" y="1195669"/>
                  </a:lnTo>
                  <a:lnTo>
                    <a:pt x="674706" y="1201007"/>
                  </a:lnTo>
                  <a:lnTo>
                    <a:pt x="625805" y="1202816"/>
                  </a:lnTo>
                  <a:lnTo>
                    <a:pt x="576899" y="1201007"/>
                  </a:lnTo>
                  <a:lnTo>
                    <a:pt x="529023" y="1195669"/>
                  </a:lnTo>
                  <a:lnTo>
                    <a:pt x="482315" y="1186934"/>
                  </a:lnTo>
                  <a:lnTo>
                    <a:pt x="436915" y="1174938"/>
                  </a:lnTo>
                  <a:lnTo>
                    <a:pt x="392961" y="1159813"/>
                  </a:lnTo>
                  <a:lnTo>
                    <a:pt x="350594" y="1141694"/>
                  </a:lnTo>
                  <a:lnTo>
                    <a:pt x="309951" y="1120713"/>
                  </a:lnTo>
                  <a:lnTo>
                    <a:pt x="271173" y="1097006"/>
                  </a:lnTo>
                  <a:lnTo>
                    <a:pt x="234398" y="1070705"/>
                  </a:lnTo>
                  <a:lnTo>
                    <a:pt x="199765" y="1041944"/>
                  </a:lnTo>
                  <a:lnTo>
                    <a:pt x="167414" y="1010858"/>
                  </a:lnTo>
                  <a:lnTo>
                    <a:pt x="137483" y="977578"/>
                  </a:lnTo>
                  <a:lnTo>
                    <a:pt x="110113" y="942241"/>
                  </a:lnTo>
                  <a:lnTo>
                    <a:pt x="85441" y="904978"/>
                  </a:lnTo>
                  <a:lnTo>
                    <a:pt x="63608" y="865924"/>
                  </a:lnTo>
                  <a:lnTo>
                    <a:pt x="44752" y="825212"/>
                  </a:lnTo>
                  <a:lnTo>
                    <a:pt x="29012" y="782977"/>
                  </a:lnTo>
                  <a:lnTo>
                    <a:pt x="16528" y="739352"/>
                  </a:lnTo>
                  <a:lnTo>
                    <a:pt x="7438" y="694470"/>
                  </a:lnTo>
                  <a:lnTo>
                    <a:pt x="1882" y="648465"/>
                  </a:lnTo>
                  <a:lnTo>
                    <a:pt x="0" y="601471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892046" y="3087370"/>
              <a:ext cx="8090534" cy="1356995"/>
            </a:xfrm>
            <a:custGeom>
              <a:avLst/>
              <a:gdLst/>
              <a:ahLst/>
              <a:cxnLst/>
              <a:rect l="l" t="t" r="r" b="b"/>
              <a:pathLst>
                <a:path w="8090534" h="1356995">
                  <a:moveTo>
                    <a:pt x="8090154" y="0"/>
                  </a:moveTo>
                  <a:lnTo>
                    <a:pt x="678307" y="0"/>
                  </a:lnTo>
                  <a:lnTo>
                    <a:pt x="0" y="678307"/>
                  </a:lnTo>
                  <a:lnTo>
                    <a:pt x="678307" y="1356614"/>
                  </a:lnTo>
                  <a:lnTo>
                    <a:pt x="8090154" y="1356614"/>
                  </a:lnTo>
                  <a:lnTo>
                    <a:pt x="8090154" y="0"/>
                  </a:lnTo>
                  <a:close/>
                </a:path>
              </a:pathLst>
            </a:custGeom>
            <a:solidFill>
              <a:srgbClr val="5EAE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892046" y="3087370"/>
              <a:ext cx="8090534" cy="1356995"/>
            </a:xfrm>
            <a:custGeom>
              <a:avLst/>
              <a:gdLst/>
              <a:ahLst/>
              <a:cxnLst/>
              <a:rect l="l" t="t" r="r" b="b"/>
              <a:pathLst>
                <a:path w="8090534" h="1356995">
                  <a:moveTo>
                    <a:pt x="8090154" y="1356614"/>
                  </a:moveTo>
                  <a:lnTo>
                    <a:pt x="678307" y="1356614"/>
                  </a:lnTo>
                  <a:lnTo>
                    <a:pt x="0" y="678307"/>
                  </a:lnTo>
                  <a:lnTo>
                    <a:pt x="678307" y="0"/>
                  </a:lnTo>
                  <a:lnTo>
                    <a:pt x="8090154" y="0"/>
                  </a:lnTo>
                  <a:lnTo>
                    <a:pt x="8090154" y="1356614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2899" y="3199002"/>
              <a:ext cx="1259141" cy="122275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92899" y="3199002"/>
              <a:ext cx="1259205" cy="1223010"/>
            </a:xfrm>
            <a:custGeom>
              <a:avLst/>
              <a:gdLst/>
              <a:ahLst/>
              <a:cxnLst/>
              <a:rect l="l" t="t" r="r" b="b"/>
              <a:pathLst>
                <a:path w="1259205" h="1223010">
                  <a:moveTo>
                    <a:pt x="0" y="611377"/>
                  </a:moveTo>
                  <a:lnTo>
                    <a:pt x="1894" y="563610"/>
                  </a:lnTo>
                  <a:lnTo>
                    <a:pt x="7483" y="516846"/>
                  </a:lnTo>
                  <a:lnTo>
                    <a:pt x="16627" y="471222"/>
                  </a:lnTo>
                  <a:lnTo>
                    <a:pt x="29186" y="426874"/>
                  </a:lnTo>
                  <a:lnTo>
                    <a:pt x="45020" y="383937"/>
                  </a:lnTo>
                  <a:lnTo>
                    <a:pt x="63989" y="342548"/>
                  </a:lnTo>
                  <a:lnTo>
                    <a:pt x="85953" y="302843"/>
                  </a:lnTo>
                  <a:lnTo>
                    <a:pt x="110773" y="264958"/>
                  </a:lnTo>
                  <a:lnTo>
                    <a:pt x="138307" y="229029"/>
                  </a:lnTo>
                  <a:lnTo>
                    <a:pt x="168417" y="195192"/>
                  </a:lnTo>
                  <a:lnTo>
                    <a:pt x="200962" y="163584"/>
                  </a:lnTo>
                  <a:lnTo>
                    <a:pt x="235803" y="134340"/>
                  </a:lnTo>
                  <a:lnTo>
                    <a:pt x="272799" y="107597"/>
                  </a:lnTo>
                  <a:lnTo>
                    <a:pt x="311810" y="83490"/>
                  </a:lnTo>
                  <a:lnTo>
                    <a:pt x="352697" y="62156"/>
                  </a:lnTo>
                  <a:lnTo>
                    <a:pt x="395319" y="43731"/>
                  </a:lnTo>
                  <a:lnTo>
                    <a:pt x="439537" y="28351"/>
                  </a:lnTo>
                  <a:lnTo>
                    <a:pt x="485210" y="16151"/>
                  </a:lnTo>
                  <a:lnTo>
                    <a:pt x="532199" y="7269"/>
                  </a:lnTo>
                  <a:lnTo>
                    <a:pt x="580364" y="1839"/>
                  </a:lnTo>
                  <a:lnTo>
                    <a:pt x="629564" y="0"/>
                  </a:lnTo>
                  <a:lnTo>
                    <a:pt x="678756" y="1839"/>
                  </a:lnTo>
                  <a:lnTo>
                    <a:pt x="726914" y="7269"/>
                  </a:lnTo>
                  <a:lnTo>
                    <a:pt x="773899" y="16151"/>
                  </a:lnTo>
                  <a:lnTo>
                    <a:pt x="819569" y="28351"/>
                  </a:lnTo>
                  <a:lnTo>
                    <a:pt x="863784" y="43731"/>
                  </a:lnTo>
                  <a:lnTo>
                    <a:pt x="906406" y="62156"/>
                  </a:lnTo>
                  <a:lnTo>
                    <a:pt x="947293" y="83490"/>
                  </a:lnTo>
                  <a:lnTo>
                    <a:pt x="986306" y="107597"/>
                  </a:lnTo>
                  <a:lnTo>
                    <a:pt x="1023303" y="134340"/>
                  </a:lnTo>
                  <a:lnTo>
                    <a:pt x="1058147" y="163584"/>
                  </a:lnTo>
                  <a:lnTo>
                    <a:pt x="1090695" y="195192"/>
                  </a:lnTo>
                  <a:lnTo>
                    <a:pt x="1120808" y="229029"/>
                  </a:lnTo>
                  <a:lnTo>
                    <a:pt x="1148347" y="264958"/>
                  </a:lnTo>
                  <a:lnTo>
                    <a:pt x="1173170" y="302843"/>
                  </a:lnTo>
                  <a:lnTo>
                    <a:pt x="1195138" y="342548"/>
                  </a:lnTo>
                  <a:lnTo>
                    <a:pt x="1214111" y="383937"/>
                  </a:lnTo>
                  <a:lnTo>
                    <a:pt x="1229948" y="426874"/>
                  </a:lnTo>
                  <a:lnTo>
                    <a:pt x="1242510" y="471222"/>
                  </a:lnTo>
                  <a:lnTo>
                    <a:pt x="1251656" y="516846"/>
                  </a:lnTo>
                  <a:lnTo>
                    <a:pt x="1257246" y="563610"/>
                  </a:lnTo>
                  <a:lnTo>
                    <a:pt x="1259141" y="611377"/>
                  </a:lnTo>
                  <a:lnTo>
                    <a:pt x="1257246" y="659161"/>
                  </a:lnTo>
                  <a:lnTo>
                    <a:pt x="1251656" y="705938"/>
                  </a:lnTo>
                  <a:lnTo>
                    <a:pt x="1242510" y="751573"/>
                  </a:lnTo>
                  <a:lnTo>
                    <a:pt x="1229948" y="795929"/>
                  </a:lnTo>
                  <a:lnTo>
                    <a:pt x="1214111" y="838871"/>
                  </a:lnTo>
                  <a:lnTo>
                    <a:pt x="1195138" y="880263"/>
                  </a:lnTo>
                  <a:lnTo>
                    <a:pt x="1173170" y="919969"/>
                  </a:lnTo>
                  <a:lnTo>
                    <a:pt x="1148347" y="957853"/>
                  </a:lnTo>
                  <a:lnTo>
                    <a:pt x="1120808" y="993779"/>
                  </a:lnTo>
                  <a:lnTo>
                    <a:pt x="1090695" y="1027612"/>
                  </a:lnTo>
                  <a:lnTo>
                    <a:pt x="1058147" y="1059216"/>
                  </a:lnTo>
                  <a:lnTo>
                    <a:pt x="1023303" y="1088455"/>
                  </a:lnTo>
                  <a:lnTo>
                    <a:pt x="986306" y="1115192"/>
                  </a:lnTo>
                  <a:lnTo>
                    <a:pt x="947293" y="1139293"/>
                  </a:lnTo>
                  <a:lnTo>
                    <a:pt x="906406" y="1160621"/>
                  </a:lnTo>
                  <a:lnTo>
                    <a:pt x="863784" y="1179041"/>
                  </a:lnTo>
                  <a:lnTo>
                    <a:pt x="819569" y="1194416"/>
                  </a:lnTo>
                  <a:lnTo>
                    <a:pt x="773899" y="1206611"/>
                  </a:lnTo>
                  <a:lnTo>
                    <a:pt x="726914" y="1215489"/>
                  </a:lnTo>
                  <a:lnTo>
                    <a:pt x="678756" y="1220916"/>
                  </a:lnTo>
                  <a:lnTo>
                    <a:pt x="629564" y="1222756"/>
                  </a:lnTo>
                  <a:lnTo>
                    <a:pt x="580364" y="1220916"/>
                  </a:lnTo>
                  <a:lnTo>
                    <a:pt x="532199" y="1215489"/>
                  </a:lnTo>
                  <a:lnTo>
                    <a:pt x="485210" y="1206611"/>
                  </a:lnTo>
                  <a:lnTo>
                    <a:pt x="439537" y="1194416"/>
                  </a:lnTo>
                  <a:lnTo>
                    <a:pt x="395319" y="1179041"/>
                  </a:lnTo>
                  <a:lnTo>
                    <a:pt x="352697" y="1160621"/>
                  </a:lnTo>
                  <a:lnTo>
                    <a:pt x="311810" y="1139293"/>
                  </a:lnTo>
                  <a:lnTo>
                    <a:pt x="272799" y="1115192"/>
                  </a:lnTo>
                  <a:lnTo>
                    <a:pt x="235803" y="1088455"/>
                  </a:lnTo>
                  <a:lnTo>
                    <a:pt x="200962" y="1059216"/>
                  </a:lnTo>
                  <a:lnTo>
                    <a:pt x="168417" y="1027612"/>
                  </a:lnTo>
                  <a:lnTo>
                    <a:pt x="138307" y="993779"/>
                  </a:lnTo>
                  <a:lnTo>
                    <a:pt x="110773" y="957853"/>
                  </a:lnTo>
                  <a:lnTo>
                    <a:pt x="85953" y="919969"/>
                  </a:lnTo>
                  <a:lnTo>
                    <a:pt x="63989" y="880263"/>
                  </a:lnTo>
                  <a:lnTo>
                    <a:pt x="45020" y="838871"/>
                  </a:lnTo>
                  <a:lnTo>
                    <a:pt x="29186" y="795929"/>
                  </a:lnTo>
                  <a:lnTo>
                    <a:pt x="16627" y="751573"/>
                  </a:lnTo>
                  <a:lnTo>
                    <a:pt x="7483" y="705938"/>
                  </a:lnTo>
                  <a:lnTo>
                    <a:pt x="1894" y="659161"/>
                  </a:lnTo>
                  <a:lnTo>
                    <a:pt x="0" y="611377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8032" y="4502023"/>
              <a:ext cx="1250264" cy="120459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18032" y="4502023"/>
              <a:ext cx="1250315" cy="1204595"/>
            </a:xfrm>
            <a:custGeom>
              <a:avLst/>
              <a:gdLst/>
              <a:ahLst/>
              <a:cxnLst/>
              <a:rect l="l" t="t" r="r" b="b"/>
              <a:pathLst>
                <a:path w="1250314" h="1204595">
                  <a:moveTo>
                    <a:pt x="0" y="602361"/>
                  </a:moveTo>
                  <a:lnTo>
                    <a:pt x="1880" y="555294"/>
                  </a:lnTo>
                  <a:lnTo>
                    <a:pt x="7430" y="509218"/>
                  </a:lnTo>
                  <a:lnTo>
                    <a:pt x="16510" y="464264"/>
                  </a:lnTo>
                  <a:lnTo>
                    <a:pt x="28981" y="420568"/>
                  </a:lnTo>
                  <a:lnTo>
                    <a:pt x="44703" y="378264"/>
                  </a:lnTo>
                  <a:lnTo>
                    <a:pt x="63539" y="337484"/>
                  </a:lnTo>
                  <a:lnTo>
                    <a:pt x="85349" y="298365"/>
                  </a:lnTo>
                  <a:lnTo>
                    <a:pt x="109994" y="261039"/>
                  </a:lnTo>
                  <a:lnTo>
                    <a:pt x="137335" y="225640"/>
                  </a:lnTo>
                  <a:lnTo>
                    <a:pt x="167234" y="192304"/>
                  </a:lnTo>
                  <a:lnTo>
                    <a:pt x="199550" y="161162"/>
                  </a:lnTo>
                  <a:lnTo>
                    <a:pt x="234146" y="132351"/>
                  </a:lnTo>
                  <a:lnTo>
                    <a:pt x="270882" y="106003"/>
                  </a:lnTo>
                  <a:lnTo>
                    <a:pt x="309620" y="82253"/>
                  </a:lnTo>
                  <a:lnTo>
                    <a:pt x="350220" y="61235"/>
                  </a:lnTo>
                  <a:lnTo>
                    <a:pt x="392543" y="43083"/>
                  </a:lnTo>
                  <a:lnTo>
                    <a:pt x="436450" y="27930"/>
                  </a:lnTo>
                  <a:lnTo>
                    <a:pt x="481803" y="15912"/>
                  </a:lnTo>
                  <a:lnTo>
                    <a:pt x="528462" y="7161"/>
                  </a:lnTo>
                  <a:lnTo>
                    <a:pt x="576289" y="1812"/>
                  </a:lnTo>
                  <a:lnTo>
                    <a:pt x="625144" y="0"/>
                  </a:lnTo>
                  <a:lnTo>
                    <a:pt x="673993" y="1812"/>
                  </a:lnTo>
                  <a:lnTo>
                    <a:pt x="721814" y="7161"/>
                  </a:lnTo>
                  <a:lnTo>
                    <a:pt x="768468" y="15912"/>
                  </a:lnTo>
                  <a:lnTo>
                    <a:pt x="813817" y="27930"/>
                  </a:lnTo>
                  <a:lnTo>
                    <a:pt x="857721" y="43083"/>
                  </a:lnTo>
                  <a:lnTo>
                    <a:pt x="900042" y="61235"/>
                  </a:lnTo>
                  <a:lnTo>
                    <a:pt x="940640" y="82253"/>
                  </a:lnTo>
                  <a:lnTo>
                    <a:pt x="979376" y="106003"/>
                  </a:lnTo>
                  <a:lnTo>
                    <a:pt x="1016111" y="132351"/>
                  </a:lnTo>
                  <a:lnTo>
                    <a:pt x="1050706" y="161162"/>
                  </a:lnTo>
                  <a:lnTo>
                    <a:pt x="1083023" y="192304"/>
                  </a:lnTo>
                  <a:lnTo>
                    <a:pt x="1112922" y="225640"/>
                  </a:lnTo>
                  <a:lnTo>
                    <a:pt x="1140264" y="261039"/>
                  </a:lnTo>
                  <a:lnTo>
                    <a:pt x="1164909" y="298365"/>
                  </a:lnTo>
                  <a:lnTo>
                    <a:pt x="1186720" y="337484"/>
                  </a:lnTo>
                  <a:lnTo>
                    <a:pt x="1205557" y="378264"/>
                  </a:lnTo>
                  <a:lnTo>
                    <a:pt x="1221281" y="420568"/>
                  </a:lnTo>
                  <a:lnTo>
                    <a:pt x="1233752" y="464264"/>
                  </a:lnTo>
                  <a:lnTo>
                    <a:pt x="1242833" y="509218"/>
                  </a:lnTo>
                  <a:lnTo>
                    <a:pt x="1248383" y="555294"/>
                  </a:lnTo>
                  <a:lnTo>
                    <a:pt x="1250264" y="602361"/>
                  </a:lnTo>
                  <a:lnTo>
                    <a:pt x="1248383" y="649426"/>
                  </a:lnTo>
                  <a:lnTo>
                    <a:pt x="1242833" y="695500"/>
                  </a:lnTo>
                  <a:lnTo>
                    <a:pt x="1233752" y="740450"/>
                  </a:lnTo>
                  <a:lnTo>
                    <a:pt x="1221281" y="784141"/>
                  </a:lnTo>
                  <a:lnTo>
                    <a:pt x="1205557" y="826439"/>
                  </a:lnTo>
                  <a:lnTo>
                    <a:pt x="1186720" y="867211"/>
                  </a:lnTo>
                  <a:lnTo>
                    <a:pt x="1164909" y="906323"/>
                  </a:lnTo>
                  <a:lnTo>
                    <a:pt x="1140264" y="943641"/>
                  </a:lnTo>
                  <a:lnTo>
                    <a:pt x="1112922" y="979031"/>
                  </a:lnTo>
                  <a:lnTo>
                    <a:pt x="1083023" y="1012358"/>
                  </a:lnTo>
                  <a:lnTo>
                    <a:pt x="1050706" y="1043491"/>
                  </a:lnTo>
                  <a:lnTo>
                    <a:pt x="1016111" y="1072293"/>
                  </a:lnTo>
                  <a:lnTo>
                    <a:pt x="979376" y="1098632"/>
                  </a:lnTo>
                  <a:lnTo>
                    <a:pt x="940640" y="1122374"/>
                  </a:lnTo>
                  <a:lnTo>
                    <a:pt x="900042" y="1143384"/>
                  </a:lnTo>
                  <a:lnTo>
                    <a:pt x="857721" y="1161530"/>
                  </a:lnTo>
                  <a:lnTo>
                    <a:pt x="813817" y="1176676"/>
                  </a:lnTo>
                  <a:lnTo>
                    <a:pt x="768468" y="1188690"/>
                  </a:lnTo>
                  <a:lnTo>
                    <a:pt x="721814" y="1197436"/>
                  </a:lnTo>
                  <a:lnTo>
                    <a:pt x="673993" y="1202783"/>
                  </a:lnTo>
                  <a:lnTo>
                    <a:pt x="625144" y="1204595"/>
                  </a:lnTo>
                  <a:lnTo>
                    <a:pt x="576289" y="1202783"/>
                  </a:lnTo>
                  <a:lnTo>
                    <a:pt x="528462" y="1197436"/>
                  </a:lnTo>
                  <a:lnTo>
                    <a:pt x="481803" y="1188690"/>
                  </a:lnTo>
                  <a:lnTo>
                    <a:pt x="436450" y="1176676"/>
                  </a:lnTo>
                  <a:lnTo>
                    <a:pt x="392543" y="1161530"/>
                  </a:lnTo>
                  <a:lnTo>
                    <a:pt x="350220" y="1143384"/>
                  </a:lnTo>
                  <a:lnTo>
                    <a:pt x="309620" y="1122374"/>
                  </a:lnTo>
                  <a:lnTo>
                    <a:pt x="270882" y="1098632"/>
                  </a:lnTo>
                  <a:lnTo>
                    <a:pt x="234146" y="1072293"/>
                  </a:lnTo>
                  <a:lnTo>
                    <a:pt x="199550" y="1043491"/>
                  </a:lnTo>
                  <a:lnTo>
                    <a:pt x="167234" y="1012358"/>
                  </a:lnTo>
                  <a:lnTo>
                    <a:pt x="137335" y="979031"/>
                  </a:lnTo>
                  <a:lnTo>
                    <a:pt x="109994" y="943641"/>
                  </a:lnTo>
                  <a:lnTo>
                    <a:pt x="85349" y="906323"/>
                  </a:lnTo>
                  <a:lnTo>
                    <a:pt x="63539" y="867211"/>
                  </a:lnTo>
                  <a:lnTo>
                    <a:pt x="44703" y="826439"/>
                  </a:lnTo>
                  <a:lnTo>
                    <a:pt x="28981" y="784141"/>
                  </a:lnTo>
                  <a:lnTo>
                    <a:pt x="16510" y="740450"/>
                  </a:lnTo>
                  <a:lnTo>
                    <a:pt x="7430" y="695500"/>
                  </a:lnTo>
                  <a:lnTo>
                    <a:pt x="1880" y="649426"/>
                  </a:lnTo>
                  <a:lnTo>
                    <a:pt x="0" y="602361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956942" y="4577207"/>
              <a:ext cx="8006715" cy="1144270"/>
            </a:xfrm>
            <a:custGeom>
              <a:avLst/>
              <a:gdLst/>
              <a:ahLst/>
              <a:cxnLst/>
              <a:rect l="l" t="t" r="r" b="b"/>
              <a:pathLst>
                <a:path w="8006715" h="1144270">
                  <a:moveTo>
                    <a:pt x="8006207" y="0"/>
                  </a:moveTo>
                  <a:lnTo>
                    <a:pt x="572134" y="0"/>
                  </a:lnTo>
                  <a:lnTo>
                    <a:pt x="0" y="572134"/>
                  </a:lnTo>
                  <a:lnTo>
                    <a:pt x="572134" y="1144269"/>
                  </a:lnTo>
                  <a:lnTo>
                    <a:pt x="8006207" y="1144269"/>
                  </a:lnTo>
                  <a:lnTo>
                    <a:pt x="8006207" y="0"/>
                  </a:lnTo>
                  <a:close/>
                </a:path>
              </a:pathLst>
            </a:custGeom>
            <a:solidFill>
              <a:srgbClr val="6079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956942" y="4577207"/>
              <a:ext cx="8006715" cy="1144270"/>
            </a:xfrm>
            <a:custGeom>
              <a:avLst/>
              <a:gdLst/>
              <a:ahLst/>
              <a:cxnLst/>
              <a:rect l="l" t="t" r="r" b="b"/>
              <a:pathLst>
                <a:path w="8006715" h="1144270">
                  <a:moveTo>
                    <a:pt x="8006207" y="1144269"/>
                  </a:moveTo>
                  <a:lnTo>
                    <a:pt x="572134" y="1144269"/>
                  </a:lnTo>
                  <a:lnTo>
                    <a:pt x="0" y="572134"/>
                  </a:lnTo>
                  <a:lnTo>
                    <a:pt x="572134" y="0"/>
                  </a:lnTo>
                  <a:lnTo>
                    <a:pt x="8006207" y="0"/>
                  </a:lnTo>
                  <a:lnTo>
                    <a:pt x="8006207" y="114426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918842" y="5784977"/>
              <a:ext cx="8063865" cy="1139825"/>
            </a:xfrm>
            <a:custGeom>
              <a:avLst/>
              <a:gdLst/>
              <a:ahLst/>
              <a:cxnLst/>
              <a:rect l="l" t="t" r="r" b="b"/>
              <a:pathLst>
                <a:path w="8063865" h="1139825">
                  <a:moveTo>
                    <a:pt x="8063357" y="0"/>
                  </a:moveTo>
                  <a:lnTo>
                    <a:pt x="569849" y="0"/>
                  </a:lnTo>
                  <a:lnTo>
                    <a:pt x="0" y="569722"/>
                  </a:lnTo>
                  <a:lnTo>
                    <a:pt x="569849" y="1139494"/>
                  </a:lnTo>
                  <a:lnTo>
                    <a:pt x="8063357" y="1139494"/>
                  </a:lnTo>
                  <a:lnTo>
                    <a:pt x="8063357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918842" y="5784977"/>
              <a:ext cx="8063865" cy="1139825"/>
            </a:xfrm>
            <a:custGeom>
              <a:avLst/>
              <a:gdLst/>
              <a:ahLst/>
              <a:cxnLst/>
              <a:rect l="l" t="t" r="r" b="b"/>
              <a:pathLst>
                <a:path w="8063865" h="1139825">
                  <a:moveTo>
                    <a:pt x="8063357" y="1139494"/>
                  </a:moveTo>
                  <a:lnTo>
                    <a:pt x="569849" y="1139494"/>
                  </a:lnTo>
                  <a:lnTo>
                    <a:pt x="0" y="569722"/>
                  </a:lnTo>
                  <a:lnTo>
                    <a:pt x="569849" y="0"/>
                  </a:lnTo>
                  <a:lnTo>
                    <a:pt x="8063357" y="0"/>
                  </a:lnTo>
                  <a:lnTo>
                    <a:pt x="8063357" y="1139494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/>
          <p:nvPr/>
        </p:nvSpPr>
        <p:spPr>
          <a:xfrm>
            <a:off x="2527173" y="1134313"/>
            <a:ext cx="7158355" cy="56870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101600">
              <a:lnSpc>
                <a:spcPts val="2010"/>
              </a:lnSpc>
              <a:spcBef>
                <a:spcPts val="100"/>
              </a:spcBef>
            </a:pPr>
            <a:r>
              <a:rPr dirty="0" sz="1800" spc="-25" b="1">
                <a:solidFill>
                  <a:srgbClr val="FFFFFF"/>
                </a:solidFill>
                <a:latin typeface="Times New Roman"/>
                <a:cs typeface="Times New Roman"/>
              </a:rPr>
              <a:t>Генезис</a:t>
            </a:r>
            <a:r>
              <a:rPr dirty="0" sz="1800" spc="-10" b="1">
                <a:solidFill>
                  <a:srgbClr val="FFFFFF"/>
                </a:solidFill>
                <a:latin typeface="Times New Roman"/>
                <a:cs typeface="Times New Roman"/>
              </a:rPr>
              <a:t> стереотипов</a:t>
            </a:r>
            <a:r>
              <a:rPr dirty="0" sz="1800" spc="3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dirty="0" sz="1800" spc="-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20" b="1">
                <a:solidFill>
                  <a:srgbClr val="FFFFFF"/>
                </a:solidFill>
                <a:latin typeface="Times New Roman"/>
                <a:cs typeface="Times New Roman"/>
              </a:rPr>
              <a:t>его</a:t>
            </a:r>
            <a:r>
              <a:rPr dirty="0" sz="1800" spc="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Times New Roman"/>
                <a:cs typeface="Times New Roman"/>
              </a:rPr>
              <a:t>место </a:t>
            </a:r>
            <a:r>
              <a:rPr dirty="0" sz="1800" b="1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dirty="0" sz="1800" spc="1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Times New Roman"/>
                <a:cs typeface="Times New Roman"/>
              </a:rPr>
              <a:t>общей</a:t>
            </a:r>
            <a:r>
              <a:rPr dirty="0" sz="1800" spc="1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Times New Roman"/>
                <a:cs typeface="Times New Roman"/>
              </a:rPr>
              <a:t>структуре</a:t>
            </a:r>
            <a:r>
              <a:rPr dirty="0" sz="1800" spc="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Times New Roman"/>
                <a:cs typeface="Times New Roman"/>
              </a:rPr>
              <a:t>национального</a:t>
            </a:r>
            <a:endParaRPr sz="1800">
              <a:latin typeface="Times New Roman"/>
              <a:cs typeface="Times New Roman"/>
            </a:endParaRPr>
          </a:p>
          <a:p>
            <a:pPr algn="ctr" marR="101600">
              <a:lnSpc>
                <a:spcPts val="2010"/>
              </a:lnSpc>
            </a:pPr>
            <a:r>
              <a:rPr dirty="0" sz="1800" spc="-10" b="1">
                <a:solidFill>
                  <a:srgbClr val="FFFFFF"/>
                </a:solidFill>
                <a:latin typeface="Times New Roman"/>
                <a:cs typeface="Times New Roman"/>
              </a:rPr>
              <a:t>мировоззрения.</a:t>
            </a:r>
            <a:r>
              <a:rPr dirty="0" sz="1800" spc="1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Times New Roman"/>
                <a:cs typeface="Times New Roman"/>
              </a:rPr>
              <a:t>Национальные</a:t>
            </a:r>
            <a:r>
              <a:rPr dirty="0" sz="1800" spc="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Times New Roman"/>
                <a:cs typeface="Times New Roman"/>
              </a:rPr>
              <a:t>стереотипы</a:t>
            </a:r>
            <a:r>
              <a:rPr dirty="0" sz="1800" spc="1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Times New Roman"/>
                <a:cs typeface="Times New Roman"/>
              </a:rPr>
              <a:t>в </a:t>
            </a:r>
            <a:r>
              <a:rPr dirty="0" sz="1800" spc="-10" b="1">
                <a:solidFill>
                  <a:srgbClr val="FFFFFF"/>
                </a:solidFill>
                <a:latin typeface="Times New Roman"/>
                <a:cs typeface="Times New Roman"/>
              </a:rPr>
              <a:t>России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50">
              <a:latin typeface="Times New Roman"/>
              <a:cs typeface="Times New Roman"/>
            </a:endParaRPr>
          </a:p>
          <a:p>
            <a:pPr marL="3296285">
              <a:lnSpc>
                <a:spcPct val="100000"/>
              </a:lnSpc>
            </a:pPr>
            <a:r>
              <a:rPr dirty="0" sz="2000" spc="-280" b="1">
                <a:solidFill>
                  <a:srgbClr val="FFFFFF"/>
                </a:solidFill>
                <a:latin typeface="Arial"/>
                <a:cs typeface="Arial"/>
              </a:rPr>
              <a:t>Март</a:t>
            </a:r>
            <a:endParaRPr sz="2000">
              <a:latin typeface="Arial"/>
              <a:cs typeface="Arial"/>
            </a:endParaRPr>
          </a:p>
          <a:p>
            <a:pPr algn="ctr" marL="229235" marR="293370">
              <a:lnSpc>
                <a:spcPts val="1860"/>
              </a:lnSpc>
              <a:spcBef>
                <a:spcPts val="1015"/>
              </a:spcBef>
            </a:pPr>
            <a:r>
              <a:rPr dirty="0" sz="1800" spc="-10" b="1">
                <a:solidFill>
                  <a:srgbClr val="FFFFFF"/>
                </a:solidFill>
                <a:latin typeface="Times New Roman"/>
                <a:cs typeface="Times New Roman"/>
              </a:rPr>
              <a:t>Отражение</a:t>
            </a:r>
            <a:r>
              <a:rPr dirty="0" sz="1800" spc="1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15" b="1">
                <a:solidFill>
                  <a:srgbClr val="FFFFFF"/>
                </a:solidFill>
                <a:latin typeface="Times New Roman"/>
                <a:cs typeface="Times New Roman"/>
              </a:rPr>
              <a:t>этнокультурных</a:t>
            </a:r>
            <a:r>
              <a:rPr dirty="0" sz="180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Times New Roman"/>
                <a:cs typeface="Times New Roman"/>
              </a:rPr>
              <a:t>традиций</a:t>
            </a:r>
            <a:r>
              <a:rPr dirty="0" sz="1800" spc="2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20" b="1">
                <a:solidFill>
                  <a:srgbClr val="FFFFFF"/>
                </a:solidFill>
                <a:latin typeface="Times New Roman"/>
                <a:cs typeface="Times New Roman"/>
              </a:rPr>
              <a:t>народов</a:t>
            </a:r>
            <a:r>
              <a:rPr dirty="0" sz="1800" b="1">
                <a:solidFill>
                  <a:srgbClr val="FFFFFF"/>
                </a:solidFill>
                <a:latin typeface="Times New Roman"/>
                <a:cs typeface="Times New Roman"/>
              </a:rPr>
              <a:t> в </a:t>
            </a:r>
            <a:r>
              <a:rPr dirty="0" sz="1800" spc="-10" b="1">
                <a:solidFill>
                  <a:srgbClr val="FFFFFF"/>
                </a:solidFill>
                <a:latin typeface="Times New Roman"/>
                <a:cs typeface="Times New Roman"/>
              </a:rPr>
              <a:t>отечественном </a:t>
            </a:r>
            <a:r>
              <a:rPr dirty="0" sz="1800" spc="-434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15" b="1">
                <a:solidFill>
                  <a:srgbClr val="FFFFFF"/>
                </a:solidFill>
                <a:latin typeface="Times New Roman"/>
                <a:cs typeface="Times New Roman"/>
              </a:rPr>
              <a:t>кинематографе.</a:t>
            </a:r>
            <a:r>
              <a:rPr dirty="0" sz="1800" spc="2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Times New Roman"/>
                <a:cs typeface="Times New Roman"/>
              </a:rPr>
              <a:t>Славянская</a:t>
            </a:r>
            <a:r>
              <a:rPr dirty="0" sz="180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Times New Roman"/>
                <a:cs typeface="Times New Roman"/>
              </a:rPr>
              <a:t>тема</a:t>
            </a:r>
            <a:r>
              <a:rPr dirty="0" sz="1800" spc="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Times New Roman"/>
                <a:cs typeface="Times New Roman"/>
              </a:rPr>
              <a:t>в </a:t>
            </a:r>
            <a:r>
              <a:rPr dirty="0" sz="1800" spc="-15" b="1">
                <a:solidFill>
                  <a:srgbClr val="FFFFFF"/>
                </a:solidFill>
                <a:latin typeface="Times New Roman"/>
                <a:cs typeface="Times New Roman"/>
              </a:rPr>
              <a:t>кинематографе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00">
              <a:latin typeface="Times New Roman"/>
              <a:cs typeface="Times New Roman"/>
            </a:endParaRPr>
          </a:p>
          <a:p>
            <a:pPr marL="3297554">
              <a:lnSpc>
                <a:spcPct val="100000"/>
              </a:lnSpc>
              <a:spcBef>
                <a:spcPts val="5"/>
              </a:spcBef>
            </a:pPr>
            <a:r>
              <a:rPr dirty="0" sz="2000" spc="-509" b="1">
                <a:solidFill>
                  <a:srgbClr val="FFFFFF"/>
                </a:solidFill>
                <a:latin typeface="Arial"/>
                <a:cs typeface="Arial"/>
              </a:rPr>
              <a:t>Апрель</a:t>
            </a:r>
            <a:endParaRPr sz="2000">
              <a:latin typeface="Arial"/>
              <a:cs typeface="Arial"/>
            </a:endParaRPr>
          </a:p>
          <a:p>
            <a:pPr algn="ctr" marL="255270" marR="243204" indent="-1270">
              <a:lnSpc>
                <a:spcPts val="2080"/>
              </a:lnSpc>
              <a:spcBef>
                <a:spcPts val="994"/>
              </a:spcBef>
            </a:pP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Обряды </a:t>
            </a:r>
            <a:r>
              <a:rPr dirty="0" sz="2000" spc="-10" b="1">
                <a:solidFill>
                  <a:srgbClr val="FFFFFF"/>
                </a:solidFill>
                <a:latin typeface="Times New Roman"/>
                <a:cs typeface="Times New Roman"/>
              </a:rPr>
              <a:t>жизненного 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цикла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у различных </a:t>
            </a:r>
            <a:r>
              <a:rPr dirty="0" sz="2000" spc="-15" b="1">
                <a:solidFill>
                  <a:srgbClr val="FFFFFF"/>
                </a:solidFill>
                <a:latin typeface="Times New Roman"/>
                <a:cs typeface="Times New Roman"/>
              </a:rPr>
              <a:t>народов 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мира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(рождение,</a:t>
            </a:r>
            <a:r>
              <a:rPr dirty="0" sz="2000" spc="-4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инициация,</a:t>
            </a:r>
            <a:r>
              <a:rPr dirty="0" sz="2000" spc="-1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свадебные</a:t>
            </a:r>
            <a:r>
              <a:rPr dirty="0" sz="2000" spc="-3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dirty="0" sz="2000" spc="-2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Times New Roman"/>
                <a:cs typeface="Times New Roman"/>
              </a:rPr>
              <a:t>похоронные</a:t>
            </a:r>
            <a:r>
              <a:rPr dirty="0" sz="2000" spc="-5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обряды).</a:t>
            </a:r>
            <a:endParaRPr sz="2000">
              <a:latin typeface="Times New Roman"/>
              <a:cs typeface="Times New Roman"/>
            </a:endParaRPr>
          </a:p>
          <a:p>
            <a:pPr algn="ctr" marL="3810">
              <a:lnSpc>
                <a:spcPts val="2045"/>
              </a:lnSpc>
            </a:pP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Календарные</a:t>
            </a:r>
            <a:r>
              <a:rPr dirty="0" sz="2000" spc="-4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обычаи</a:t>
            </a:r>
            <a:r>
              <a:rPr dirty="0" sz="2000" spc="-2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обряды</a:t>
            </a:r>
            <a:r>
              <a:rPr dirty="0" sz="2000" spc="-3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5" b="1">
                <a:solidFill>
                  <a:srgbClr val="FFFFFF"/>
                </a:solidFill>
                <a:latin typeface="Times New Roman"/>
                <a:cs typeface="Times New Roman"/>
              </a:rPr>
              <a:t>народов</a:t>
            </a:r>
            <a:r>
              <a:rPr dirty="0" sz="2000" spc="-3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мира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00">
              <a:latin typeface="Times New Roman"/>
              <a:cs typeface="Times New Roman"/>
            </a:endParaRPr>
          </a:p>
          <a:p>
            <a:pPr marL="3402329">
              <a:lnSpc>
                <a:spcPct val="100000"/>
              </a:lnSpc>
            </a:pPr>
            <a:r>
              <a:rPr dirty="0" sz="2000" spc="-415" b="1">
                <a:solidFill>
                  <a:srgbClr val="FFFFFF"/>
                </a:solidFill>
                <a:latin typeface="Arial"/>
                <a:cs typeface="Arial"/>
              </a:rPr>
              <a:t>Май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60"/>
              </a:spcBef>
            </a:pPr>
            <a:r>
              <a:rPr dirty="0" sz="2000" spc="-20" b="1">
                <a:solidFill>
                  <a:srgbClr val="FFFFFF"/>
                </a:solidFill>
                <a:latin typeface="Times New Roman"/>
                <a:cs typeface="Times New Roman"/>
              </a:rPr>
              <a:t>Гендерные</a:t>
            </a:r>
            <a:r>
              <a:rPr dirty="0" sz="2000" spc="-1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аспекты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 в</a:t>
            </a:r>
            <a:r>
              <a:rPr dirty="0" sz="2000" spc="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традиционной </a:t>
            </a:r>
            <a:r>
              <a:rPr dirty="0" sz="2000" spc="-25" b="1">
                <a:solidFill>
                  <a:srgbClr val="FFFFFF"/>
                </a:solidFill>
                <a:latin typeface="Times New Roman"/>
                <a:cs typeface="Times New Roman"/>
              </a:rPr>
              <a:t>культуре</a:t>
            </a:r>
            <a:r>
              <a:rPr dirty="0" sz="2000" spc="-4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5" b="1">
                <a:solidFill>
                  <a:srgbClr val="FFFFFF"/>
                </a:solidFill>
                <a:latin typeface="Times New Roman"/>
                <a:cs typeface="Times New Roman"/>
              </a:rPr>
              <a:t>народов</a:t>
            </a:r>
            <a:r>
              <a:rPr dirty="0" sz="2000" spc="-2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России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3333750">
              <a:lnSpc>
                <a:spcPct val="100000"/>
              </a:lnSpc>
              <a:spcBef>
                <a:spcPts val="1505"/>
              </a:spcBef>
            </a:pPr>
            <a:r>
              <a:rPr dirty="0" sz="2000" spc="-480" b="1">
                <a:solidFill>
                  <a:srgbClr val="FFFFFF"/>
                </a:solidFill>
                <a:latin typeface="Arial"/>
                <a:cs typeface="Arial"/>
              </a:rPr>
              <a:t>Июнь</a:t>
            </a:r>
            <a:endParaRPr sz="2000">
              <a:latin typeface="Arial"/>
              <a:cs typeface="Arial"/>
            </a:endParaRPr>
          </a:p>
          <a:p>
            <a:pPr algn="ctr" marL="331470" marR="347345">
              <a:lnSpc>
                <a:spcPts val="2080"/>
              </a:lnSpc>
              <a:spcBef>
                <a:spcPts val="994"/>
              </a:spcBef>
            </a:pP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Полевые этнографические </a:t>
            </a:r>
            <a:r>
              <a:rPr dirty="0" sz="2000" spc="-10" b="1">
                <a:solidFill>
                  <a:srgbClr val="FFFFFF"/>
                </a:solidFill>
                <a:latin typeface="Times New Roman"/>
                <a:cs typeface="Times New Roman"/>
              </a:rPr>
              <a:t>исследования: 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особенности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dirty="0" sz="2000" spc="-484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перспективы</a:t>
            </a:r>
            <a:r>
              <a:rPr dirty="0" sz="2000" spc="-2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Times New Roman"/>
                <a:cs typeface="Times New Roman"/>
              </a:rPr>
              <a:t>проведения</a:t>
            </a:r>
            <a:r>
              <a:rPr dirty="0" sz="2000" spc="-1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в </a:t>
            </a:r>
            <a:r>
              <a:rPr dirty="0" sz="2000" spc="15" b="1">
                <a:solidFill>
                  <a:srgbClr val="FFFFFF"/>
                </a:solidFill>
                <a:latin typeface="Times New Roman"/>
                <a:cs typeface="Times New Roman"/>
              </a:rPr>
              <a:t>XXI</a:t>
            </a:r>
            <a:r>
              <a:rPr dirty="0" sz="2000" spc="-6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5" b="1">
                <a:solidFill>
                  <a:srgbClr val="FFFFFF"/>
                </a:solidFill>
                <a:latin typeface="Times New Roman"/>
                <a:cs typeface="Times New Roman"/>
              </a:rPr>
              <a:t>веке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91426" y="5737860"/>
            <a:ext cx="1338580" cy="1322070"/>
            <a:chOff x="591426" y="5737860"/>
            <a:chExt cx="1338580" cy="1322070"/>
          </a:xfrm>
        </p:grpSpPr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4126" y="5750560"/>
              <a:ext cx="1312684" cy="1296352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604126" y="5750560"/>
              <a:ext cx="1313180" cy="1296670"/>
            </a:xfrm>
            <a:custGeom>
              <a:avLst/>
              <a:gdLst/>
              <a:ahLst/>
              <a:cxnLst/>
              <a:rect l="l" t="t" r="r" b="b"/>
              <a:pathLst>
                <a:path w="1313180" h="1296670">
                  <a:moveTo>
                    <a:pt x="0" y="648157"/>
                  </a:moveTo>
                  <a:lnTo>
                    <a:pt x="1800" y="599785"/>
                  </a:lnTo>
                  <a:lnTo>
                    <a:pt x="7116" y="552378"/>
                  </a:lnTo>
                  <a:lnTo>
                    <a:pt x="15821" y="506062"/>
                  </a:lnTo>
                  <a:lnTo>
                    <a:pt x="27788" y="460962"/>
                  </a:lnTo>
                  <a:lnTo>
                    <a:pt x="42891" y="417204"/>
                  </a:lnTo>
                  <a:lnTo>
                    <a:pt x="61001" y="374912"/>
                  </a:lnTo>
                  <a:lnTo>
                    <a:pt x="81994" y="334213"/>
                  </a:lnTo>
                  <a:lnTo>
                    <a:pt x="105740" y="295231"/>
                  </a:lnTo>
                  <a:lnTo>
                    <a:pt x="132114" y="258091"/>
                  </a:lnTo>
                  <a:lnTo>
                    <a:pt x="160989" y="222920"/>
                  </a:lnTo>
                  <a:lnTo>
                    <a:pt x="192238" y="189842"/>
                  </a:lnTo>
                  <a:lnTo>
                    <a:pt x="225733" y="158983"/>
                  </a:lnTo>
                  <a:lnTo>
                    <a:pt x="261349" y="130468"/>
                  </a:lnTo>
                  <a:lnTo>
                    <a:pt x="298957" y="104423"/>
                  </a:lnTo>
                  <a:lnTo>
                    <a:pt x="338432" y="80972"/>
                  </a:lnTo>
                  <a:lnTo>
                    <a:pt x="379646" y="60242"/>
                  </a:lnTo>
                  <a:lnTo>
                    <a:pt x="422472" y="42357"/>
                  </a:lnTo>
                  <a:lnTo>
                    <a:pt x="466784" y="27442"/>
                  </a:lnTo>
                  <a:lnTo>
                    <a:pt x="512455" y="15624"/>
                  </a:lnTo>
                  <a:lnTo>
                    <a:pt x="559357" y="7027"/>
                  </a:lnTo>
                  <a:lnTo>
                    <a:pt x="607364" y="1777"/>
                  </a:lnTo>
                  <a:lnTo>
                    <a:pt x="656348" y="0"/>
                  </a:lnTo>
                  <a:lnTo>
                    <a:pt x="705328" y="1777"/>
                  </a:lnTo>
                  <a:lnTo>
                    <a:pt x="753331" y="7027"/>
                  </a:lnTo>
                  <a:lnTo>
                    <a:pt x="800229" y="15624"/>
                  </a:lnTo>
                  <a:lnTo>
                    <a:pt x="845897" y="27442"/>
                  </a:lnTo>
                  <a:lnTo>
                    <a:pt x="890207" y="42357"/>
                  </a:lnTo>
                  <a:lnTo>
                    <a:pt x="933031" y="60242"/>
                  </a:lnTo>
                  <a:lnTo>
                    <a:pt x="974244" y="80972"/>
                  </a:lnTo>
                  <a:lnTo>
                    <a:pt x="1013718" y="104423"/>
                  </a:lnTo>
                  <a:lnTo>
                    <a:pt x="1051327" y="130468"/>
                  </a:lnTo>
                  <a:lnTo>
                    <a:pt x="1086942" y="158983"/>
                  </a:lnTo>
                  <a:lnTo>
                    <a:pt x="1120438" y="189842"/>
                  </a:lnTo>
                  <a:lnTo>
                    <a:pt x="1151687" y="222920"/>
                  </a:lnTo>
                  <a:lnTo>
                    <a:pt x="1180563" y="258091"/>
                  </a:lnTo>
                  <a:lnTo>
                    <a:pt x="1206938" y="295231"/>
                  </a:lnTo>
                  <a:lnTo>
                    <a:pt x="1230685" y="334213"/>
                  </a:lnTo>
                  <a:lnTo>
                    <a:pt x="1251678" y="374912"/>
                  </a:lnTo>
                  <a:lnTo>
                    <a:pt x="1269790" y="417204"/>
                  </a:lnTo>
                  <a:lnTo>
                    <a:pt x="1284893" y="460962"/>
                  </a:lnTo>
                  <a:lnTo>
                    <a:pt x="1296861" y="506062"/>
                  </a:lnTo>
                  <a:lnTo>
                    <a:pt x="1305567" y="552378"/>
                  </a:lnTo>
                  <a:lnTo>
                    <a:pt x="1310884" y="599785"/>
                  </a:lnTo>
                  <a:lnTo>
                    <a:pt x="1312684" y="648157"/>
                  </a:lnTo>
                  <a:lnTo>
                    <a:pt x="1310884" y="696532"/>
                  </a:lnTo>
                  <a:lnTo>
                    <a:pt x="1305567" y="743942"/>
                  </a:lnTo>
                  <a:lnTo>
                    <a:pt x="1296861" y="790261"/>
                  </a:lnTo>
                  <a:lnTo>
                    <a:pt x="1284893" y="835364"/>
                  </a:lnTo>
                  <a:lnTo>
                    <a:pt x="1269790" y="879125"/>
                  </a:lnTo>
                  <a:lnTo>
                    <a:pt x="1251678" y="921419"/>
                  </a:lnTo>
                  <a:lnTo>
                    <a:pt x="1230685" y="962121"/>
                  </a:lnTo>
                  <a:lnTo>
                    <a:pt x="1206938" y="1001105"/>
                  </a:lnTo>
                  <a:lnTo>
                    <a:pt x="1180563" y="1038247"/>
                  </a:lnTo>
                  <a:lnTo>
                    <a:pt x="1151687" y="1073420"/>
                  </a:lnTo>
                  <a:lnTo>
                    <a:pt x="1120438" y="1106500"/>
                  </a:lnTo>
                  <a:lnTo>
                    <a:pt x="1086942" y="1137360"/>
                  </a:lnTo>
                  <a:lnTo>
                    <a:pt x="1051327" y="1165877"/>
                  </a:lnTo>
                  <a:lnTo>
                    <a:pt x="1013718" y="1191924"/>
                  </a:lnTo>
                  <a:lnTo>
                    <a:pt x="974244" y="1215375"/>
                  </a:lnTo>
                  <a:lnTo>
                    <a:pt x="933031" y="1236107"/>
                  </a:lnTo>
                  <a:lnTo>
                    <a:pt x="890207" y="1253993"/>
                  </a:lnTo>
                  <a:lnTo>
                    <a:pt x="845897" y="1268908"/>
                  </a:lnTo>
                  <a:lnTo>
                    <a:pt x="800229" y="1280727"/>
                  </a:lnTo>
                  <a:lnTo>
                    <a:pt x="753331" y="1289324"/>
                  </a:lnTo>
                  <a:lnTo>
                    <a:pt x="705328" y="1294574"/>
                  </a:lnTo>
                  <a:lnTo>
                    <a:pt x="656348" y="1296352"/>
                  </a:lnTo>
                  <a:lnTo>
                    <a:pt x="607364" y="1294574"/>
                  </a:lnTo>
                  <a:lnTo>
                    <a:pt x="559357" y="1289324"/>
                  </a:lnTo>
                  <a:lnTo>
                    <a:pt x="512455" y="1280727"/>
                  </a:lnTo>
                  <a:lnTo>
                    <a:pt x="466784" y="1268908"/>
                  </a:lnTo>
                  <a:lnTo>
                    <a:pt x="422472" y="1253993"/>
                  </a:lnTo>
                  <a:lnTo>
                    <a:pt x="379646" y="1236107"/>
                  </a:lnTo>
                  <a:lnTo>
                    <a:pt x="338432" y="1215375"/>
                  </a:lnTo>
                  <a:lnTo>
                    <a:pt x="298957" y="1191924"/>
                  </a:lnTo>
                  <a:lnTo>
                    <a:pt x="261349" y="1165877"/>
                  </a:lnTo>
                  <a:lnTo>
                    <a:pt x="225733" y="1137360"/>
                  </a:lnTo>
                  <a:lnTo>
                    <a:pt x="192238" y="1106500"/>
                  </a:lnTo>
                  <a:lnTo>
                    <a:pt x="160989" y="1073420"/>
                  </a:lnTo>
                  <a:lnTo>
                    <a:pt x="132114" y="1038247"/>
                  </a:lnTo>
                  <a:lnTo>
                    <a:pt x="105740" y="1001105"/>
                  </a:lnTo>
                  <a:lnTo>
                    <a:pt x="81994" y="962121"/>
                  </a:lnTo>
                  <a:lnTo>
                    <a:pt x="61001" y="921419"/>
                  </a:lnTo>
                  <a:lnTo>
                    <a:pt x="42891" y="879125"/>
                  </a:lnTo>
                  <a:lnTo>
                    <a:pt x="27788" y="835364"/>
                  </a:lnTo>
                  <a:lnTo>
                    <a:pt x="15821" y="790261"/>
                  </a:lnTo>
                  <a:lnTo>
                    <a:pt x="7116" y="743942"/>
                  </a:lnTo>
                  <a:lnTo>
                    <a:pt x="1800" y="696532"/>
                  </a:lnTo>
                  <a:lnTo>
                    <a:pt x="0" y="648157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Пользователь Windows</dc:creator>
  <dcterms:created xsi:type="dcterms:W3CDTF">2022-10-14T16:48:39Z</dcterms:created>
  <dcterms:modified xsi:type="dcterms:W3CDTF">2022-10-14T16:48:39Z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2022-10-12T00:00:00Z</vt:filetime>
  </property>
  <property fmtid="{D5CDD505-2E9C-101B-9397-08002B2CF9AE}" pid="3" name="Creator">
    <vt:lpwstr>Microsoft® Office Word 2007</vt:lpwstr>
  </property>
  <property fmtid="{D5CDD505-2E9C-101B-9397-08002B2CF9AE}" pid="4" name="LastSaved">
    <vt:filetime>2022-10-14T00:00:00Z</vt:filetime>
  </property>
</Properties>
</file>