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288" r:id="rId3"/>
    <p:sldId id="286" r:id="rId4"/>
    <p:sldId id="289" r:id="rId5"/>
    <p:sldId id="287" r:id="rId6"/>
    <p:sldId id="290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howGuides="1">
      <p:cViewPr varScale="1">
        <p:scale>
          <a:sx n="89" d="100"/>
          <a:sy n="89" d="100"/>
        </p:scale>
        <p:origin x="470" y="9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99234"/>
              </p:ext>
            </p:extLst>
          </p:nvPr>
        </p:nvGraphicFramePr>
        <p:xfrm>
          <a:off x="333772" y="1484784"/>
          <a:ext cx="11521281" cy="50405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69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626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очной форме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897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5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75528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</a:t>
                      </a:r>
                      <a:r>
                        <a:rPr lang="ru-RU" sz="1700" dirty="0" smtClean="0">
                          <a:effectLst/>
                        </a:rPr>
                        <a:t>очной </a:t>
                      </a:r>
                      <a:r>
                        <a:rPr lang="ru-RU" sz="1700" dirty="0">
                          <a:effectLst/>
                        </a:rPr>
                        <a:t>форме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09642"/>
              </p:ext>
            </p:extLst>
          </p:nvPr>
        </p:nvGraphicFramePr>
        <p:xfrm>
          <a:off x="261764" y="1484784"/>
          <a:ext cx="11593291" cy="475770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88119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9329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304245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31788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9995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очно-заочной и заочной формам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59113"/>
              </p:ext>
            </p:extLst>
          </p:nvPr>
        </p:nvGraphicFramePr>
        <p:xfrm>
          <a:off x="333772" y="1484784"/>
          <a:ext cx="11521281" cy="482971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9995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очно-заочной и заочной формам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30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98866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1185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1471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28410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19273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2021/2022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754</Words>
  <Application>Microsoft Office PowerPoint</Application>
  <PresentationFormat>Произвольный</PresentationFormat>
  <Paragraphs>350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Euphemia</vt:lpstr>
      <vt:lpstr>Times New Roman</vt:lpstr>
      <vt:lpstr>Математика 16 х 9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университету</vt:lpstr>
      <vt:lpstr>Результаты государственной итоговой аттестации  по университету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Анна Петровна Бутенко</cp:lastModifiedBy>
  <cp:revision>206</cp:revision>
  <cp:lastPrinted>2023-07-17T10:19:17Z</cp:lastPrinted>
  <dcterms:created xsi:type="dcterms:W3CDTF">2020-05-15T15:18:11Z</dcterms:created>
  <dcterms:modified xsi:type="dcterms:W3CDTF">2024-07-17T09:42:31Z</dcterms:modified>
</cp:coreProperties>
</file>