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0" r:id="rId3"/>
    <p:sldId id="257" r:id="rId4"/>
    <p:sldId id="258" r:id="rId5"/>
    <p:sldId id="259" r:id="rId6"/>
    <p:sldId id="265" r:id="rId7"/>
    <p:sldId id="261" r:id="rId8"/>
    <p:sldId id="262" r:id="rId9"/>
    <p:sldId id="263" r:id="rId10"/>
    <p:sldId id="268" r:id="rId11"/>
    <p:sldId id="269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69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6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26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6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28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83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90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2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9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0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93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22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6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2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8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830A62-4210-4D8F-A9D1-4DF4B35CFE43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F1ABFA-16E1-46FE-BC61-6CF038FD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4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ype.com/ru/busines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go.microsoft.com/fwlink/p/?linkid=40233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upport.office.com/ru-ru/article/%D1%83%D1%81%D1%82%D0%B0%D0%BD%D0%BE%D0%B2%D0%B8%D1%82%D0%B5-skype-%D0%B4%D0%BB%D1%8F-%D0%B1%D0%B8%D0%B7%D0%BD%D0%B5%D1%81%D0%B0-8a0d4da8-9d58-44f9-9759-5c8f340cb3f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office.com/ru-ru/article/&#1055;&#1088;&#1077;&#1076;&#1074;&#1072;&#1088;&#1080;&#1090;&#1077;&#1083;&#1100;&#1085;&#1072;&#1103;-&#1079;&#1072;&#1075;&#1088;&#1091;&#1079;&#1082;&#1072;-&#1074;&#1083;&#1086;&#1078;&#1077;&#1085;&#1080;&#1081;-&#1076;&#1083;&#1103;-&#1089;&#1086;&#1073;&#1088;&#1072;&#1085;&#1080;&#1103;-skype-&#1076;&#1083;&#1103;-&#1073;&#1080;&#1079;&#1085;&#1077;&#1089;&#1072;-fd3d9f9d-b448-4754-b813-02e49393f25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0EC6E-53E7-4954-80F5-EFA0EDDF5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hlinkClick r:id="rId2"/>
              </a:rPr>
              <a:t>Skype </a:t>
            </a:r>
            <a:r>
              <a:rPr lang="ru-RU" sz="8000" dirty="0">
                <a:hlinkClick r:id="rId2"/>
              </a:rPr>
              <a:t>для бизнеса</a:t>
            </a:r>
            <a:endParaRPr lang="ru-RU" sz="8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B09B03-B7CD-4838-A2DB-68B68CEE4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75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66488-268C-4751-AB6E-C0D0F0BA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CBD023-75A2-4C3E-A910-DC95DE93D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A9210-E99E-4F53-9B4F-191E00D3A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933AA-A5C7-407C-8535-66EDBBA7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AA74D-0B2C-4CAB-86D9-66FB73DE1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B465B5-5F9E-4EE8-A4C7-B1D6393AE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4890" r="43750" b="45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1BE2A2-1077-49C3-A46F-754626426EB5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99322A1-3E4C-40CC-A48D-D63033314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34" y="1146833"/>
            <a:ext cx="9601200" cy="5366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 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портале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Office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365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выберите </a:t>
            </a: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открыть приложение "Календарь".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календаря выберите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&gt;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 календаря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встречу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выберите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собрание </a:t>
            </a: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название и место проведения собрания (если какие-то участники собрания будут присутствовать лично), а также время его начала и окончания.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участников собрания, добавьте повестку дня или другие сведения, а затем выберите 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2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772C964-D1A7-4455-80D5-C277B3908A9A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4191FF-2DD0-484C-9D03-3AA036AD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1099211"/>
            <a:ext cx="3841750" cy="1920875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54E061FD-79F4-4045-B333-688D6167673D}"/>
              </a:ext>
            </a:extLst>
          </p:cNvPr>
          <p:cNvSpPr/>
          <p:nvPr/>
        </p:nvSpPr>
        <p:spPr>
          <a:xfrm>
            <a:off x="5455026" y="1849191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4D3023-32B2-4FC1-BEB9-820D83E15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4444" r="40000" b="42520"/>
          <a:stretch/>
        </p:blipFill>
        <p:spPr>
          <a:xfrm>
            <a:off x="6700560" y="1849191"/>
            <a:ext cx="2438400" cy="1579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78104-B1B3-48B7-82A0-082D1F82A1E9}"/>
              </a:ext>
            </a:extLst>
          </p:cNvPr>
          <p:cNvSpPr txBox="1"/>
          <p:nvPr/>
        </p:nvSpPr>
        <p:spPr>
          <a:xfrm>
            <a:off x="6716435" y="1099211"/>
            <a:ext cx="240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7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mail.tksu.ru</a:t>
            </a:r>
            <a:endParaRPr lang="ru-RU" sz="3600" dirty="0">
              <a:solidFill>
                <a:srgbClr val="0067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19C7D63-B9C6-41AB-BA2F-BC46B68FDD26}"/>
              </a:ext>
            </a:extLst>
          </p:cNvPr>
          <p:cNvSpPr/>
          <p:nvPr/>
        </p:nvSpPr>
        <p:spPr>
          <a:xfrm>
            <a:off x="9588876" y="1849190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CE19B63D-A5C4-4DE3-A1C9-D3761ABA184E}"/>
              </a:ext>
            </a:extLst>
          </p:cNvPr>
          <p:cNvSpPr/>
          <p:nvPr/>
        </p:nvSpPr>
        <p:spPr>
          <a:xfrm>
            <a:off x="1455648" y="4751141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0CCDB6-CB87-46B3-B2E6-6C343F89A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r="79948" b="74134"/>
          <a:stretch/>
        </p:blipFill>
        <p:spPr>
          <a:xfrm>
            <a:off x="2654300" y="4305714"/>
            <a:ext cx="2444750" cy="1234168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8F4BA5FC-A4C5-4057-914F-39007D295D31}"/>
              </a:ext>
            </a:extLst>
          </p:cNvPr>
          <p:cNvSpPr/>
          <p:nvPr/>
        </p:nvSpPr>
        <p:spPr>
          <a:xfrm>
            <a:off x="5398998" y="4751141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69A36B-A0D5-4240-8101-5EAB69F92E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1204" r="46347" b="32222"/>
          <a:stretch/>
        </p:blipFill>
        <p:spPr>
          <a:xfrm>
            <a:off x="7146646" y="4017590"/>
            <a:ext cx="3451504" cy="21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14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A4639-9E22-4522-8EE5-F49ADC03B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1204" r="46347" b="38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C5DE8-1582-4CCF-A138-300A66BD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C2D41A-3755-4D75-AB1A-C709EA9C4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35467" r="34823" b="27440"/>
          <a:stretch/>
        </p:blipFill>
        <p:spPr>
          <a:xfrm>
            <a:off x="1484311" y="1790699"/>
            <a:ext cx="10490237" cy="3971926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579EC6E-ABF0-43AC-9062-83AEA5B8C83F}"/>
              </a:ext>
            </a:extLst>
          </p:cNvPr>
          <p:cNvSpPr txBox="1">
            <a:spLocks/>
          </p:cNvSpPr>
          <p:nvPr/>
        </p:nvSpPr>
        <p:spPr>
          <a:xfrm>
            <a:off x="1484311" y="195761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Функции</a:t>
            </a:r>
          </a:p>
        </p:txBody>
      </p:sp>
    </p:spTree>
    <p:extLst>
      <p:ext uri="{BB962C8B-B14F-4D97-AF65-F5344CB8AC3E}">
        <p14:creationId xmlns:p14="http://schemas.microsoft.com/office/powerpoint/2010/main" val="274300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E37AF-A250-4048-9EAA-16175783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078" y="199597"/>
            <a:ext cx="10018713" cy="899614"/>
          </a:xfrm>
        </p:spPr>
        <p:txBody>
          <a:bodyPr/>
          <a:lstStyle/>
          <a:p>
            <a:r>
              <a:rPr lang="ru-RU" dirty="0"/>
              <a:t>Установка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A8090-B588-4B65-B0C2-D98F25FC427F}"/>
              </a:ext>
            </a:extLst>
          </p:cNvPr>
          <p:cNvSpPr txBox="1"/>
          <p:nvPr/>
        </p:nvSpPr>
        <p:spPr>
          <a:xfrm>
            <a:off x="1532077" y="1099211"/>
            <a:ext cx="10018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на сайт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mail.tksu.ru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просто почту.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Нажать, в левом верхнем углу, на </a:t>
            </a:r>
          </a:p>
          <a:p>
            <a:pPr marL="342900" indent="-342900">
              <a:buFont typeface="+mj-lt"/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EA0A21-61A6-4945-8018-D77BE5910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7673" r="93280" b="88908"/>
          <a:stretch/>
        </p:blipFill>
        <p:spPr>
          <a:xfrm>
            <a:off x="7962900" y="1596380"/>
            <a:ext cx="1286934" cy="579121"/>
          </a:xfr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95C0A500-E170-44C0-8712-B47FA77CE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7404" r="38017" b="33304"/>
          <a:stretch/>
        </p:blipFill>
        <p:spPr>
          <a:xfrm>
            <a:off x="2270551" y="2290038"/>
            <a:ext cx="7968823" cy="4300036"/>
          </a:xfrm>
          <a:prstGeom prst="rect">
            <a:avLst/>
          </a:prstGeom>
        </p:spPr>
      </p:pic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1C986D2A-2A1D-48D0-92BE-5DDF20398D9B}"/>
              </a:ext>
            </a:extLst>
          </p:cNvPr>
          <p:cNvSpPr/>
          <p:nvPr/>
        </p:nvSpPr>
        <p:spPr>
          <a:xfrm rot="9863941">
            <a:off x="2686051" y="2676525"/>
            <a:ext cx="1143000" cy="219075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2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CC786BF-7641-47CB-BE6E-DE66B9272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1039" r="25742" b="42871"/>
          <a:stretch/>
        </p:blipFill>
        <p:spPr>
          <a:xfrm>
            <a:off x="1663841" y="1013485"/>
            <a:ext cx="9886950" cy="4141033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1DBCFC-00EC-4235-A460-BBD54DEB7F6F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Установка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957C1-3D23-4842-86E7-70E0A923120B}"/>
              </a:ext>
            </a:extLst>
          </p:cNvPr>
          <p:cNvSpPr txBox="1"/>
          <p:nvPr/>
        </p:nvSpPr>
        <p:spPr>
          <a:xfrm>
            <a:off x="2173287" y="5288340"/>
            <a:ext cx="10018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выбора приложения нажмите на «Установка приложения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выберете «Другие варианты установки»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0FCCFFA-7985-45C6-84F6-9EF8DF0E8417}"/>
              </a:ext>
            </a:extLst>
          </p:cNvPr>
          <p:cNvSpPr/>
          <p:nvPr/>
        </p:nvSpPr>
        <p:spPr>
          <a:xfrm>
            <a:off x="6096000" y="1590676"/>
            <a:ext cx="1400175" cy="4000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2442FE2-DA62-4B64-94FC-7017B3AF68E7}"/>
              </a:ext>
            </a:extLst>
          </p:cNvPr>
          <p:cNvSpPr/>
          <p:nvPr/>
        </p:nvSpPr>
        <p:spPr>
          <a:xfrm flipH="1">
            <a:off x="9258301" y="2447926"/>
            <a:ext cx="1657350" cy="4000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63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FB95305-8B7E-4154-852B-9C0E01B00C85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Установка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A6D725-9F21-4916-B550-5C34F1724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7638" r="39283" b="49667"/>
          <a:stretch/>
        </p:blipFill>
        <p:spPr>
          <a:xfrm>
            <a:off x="1491924" y="990600"/>
            <a:ext cx="10566725" cy="41857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0DDAA-F79A-4325-BE66-1ED7C3626740}"/>
              </a:ext>
            </a:extLst>
          </p:cNvPr>
          <p:cNvSpPr txBox="1"/>
          <p:nvPr/>
        </p:nvSpPr>
        <p:spPr>
          <a:xfrm>
            <a:off x="2173287" y="5288340"/>
            <a:ext cx="10018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Skype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бизнеса» и нажимаем на кнопку «Установить» И выполняйте действия по инструкции. </a:t>
            </a:r>
          </a:p>
        </p:txBody>
      </p:sp>
    </p:spTree>
    <p:extLst>
      <p:ext uri="{BB962C8B-B14F-4D97-AF65-F5344CB8AC3E}">
        <p14:creationId xmlns:p14="http://schemas.microsoft.com/office/powerpoint/2010/main" val="389984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3E56022-5764-45AA-A5EF-87F27071DFB3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A2812-439C-4583-9EC6-C99A221B4890}"/>
              </a:ext>
            </a:extLst>
          </p:cNvPr>
          <p:cNvSpPr txBox="1"/>
          <p:nvPr/>
        </p:nvSpPr>
        <p:spPr>
          <a:xfrm>
            <a:off x="1647372" y="1523999"/>
            <a:ext cx="4158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собрания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бизнеса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48C9B-5459-460F-8542-5C280061DBE1}"/>
              </a:ext>
            </a:extLst>
          </p:cNvPr>
          <p:cNvSpPr txBox="1"/>
          <p:nvPr/>
        </p:nvSpPr>
        <p:spPr>
          <a:xfrm>
            <a:off x="7073134" y="1523999"/>
            <a:ext cx="4158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собрания по сети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F2FCE1-71FA-40F9-97A5-ECE4FA9D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61" y="3764342"/>
            <a:ext cx="4298430" cy="2307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7865DF-C85E-46E5-9EE1-45BE8021C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56" y="3911911"/>
            <a:ext cx="2200573" cy="21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A99B50-FA14-4B5C-B5C9-3E61E5D0B8F6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85EB2-00A1-4211-94CA-2AAD35788051}"/>
              </a:ext>
            </a:extLst>
          </p:cNvPr>
          <p:cNvSpPr txBox="1"/>
          <p:nvPr/>
        </p:nvSpPr>
        <p:spPr>
          <a:xfrm>
            <a:off x="1809750" y="2076450"/>
            <a:ext cx="10018713" cy="418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4586CF4-528E-4C9C-940A-7313BF962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602" y="928346"/>
            <a:ext cx="9926189" cy="64776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3805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перейдите к календарю.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вкладке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разделе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щелкните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собрание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Если вы не видите раздел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установите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для бизнеса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Настройте собрание обычным способом: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поле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введите через точку с запятой адреса электронной почты участников, которых вы хотите пригласить.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поле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введите имя собрания.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какие-то участники собрания будут присутствовать лично, на вкладке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разделе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нажмите кнопку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Поиск помещений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найдите нужную комнату. Вы также можете сами ввести сведения о помещении, например указать конференц-зал, в поле 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времени начала и времени окончания</a:t>
            </a:r>
          </a:p>
          <a:p>
            <a:pPr marL="125730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2573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найти время, подходящее всем участникам, на вкладке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разделе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по планированию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2F2F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  </a:t>
            </a:r>
          </a:p>
        </p:txBody>
      </p:sp>
      <p:pic>
        <p:nvPicPr>
          <p:cNvPr id="1035" name="Picture 11" descr="Кнопка &quot;Создать собрание Skype&quot; в Outlook">
            <a:extLst>
              <a:ext uri="{FF2B5EF4-FFF2-40B4-BE49-F238E27FC236}">
                <a16:creationId xmlns:a16="http://schemas.microsoft.com/office/drawing/2014/main" id="{30F1FFC7-D8F6-4760-B053-DA66853D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-9375775"/>
            <a:ext cx="6286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нопка поиска помещений в Outlook">
            <a:extLst>
              <a:ext uri="{FF2B5EF4-FFF2-40B4-BE49-F238E27FC236}">
                <a16:creationId xmlns:a16="http://schemas.microsoft.com/office/drawing/2014/main" id="{57A38F06-016F-4B5D-85E9-189DE193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9897725"/>
            <a:ext cx="5143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1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10FA671-B104-42C9-B544-E3148A54CCE2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D014F0D-59C8-46C5-A79C-DABDA0BB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829" y="749141"/>
            <a:ext cx="9855199" cy="590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собрания укажите повестку дня. Будьте осторожны: не изменяйте какие-либо сведения о собрании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бизнеса.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Описанное выше планирование собрания с параметрами по умолчанию больше подходит для небольших внутренних мероприятий с участием нескольких сотрудников. Чтобы запланировать собрание с участниками из других компаний или крупное мероприятие, измените соответствующим образом параметры собрания, прежде чем отправлять приглашения. В приглашении, в разделе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вкладке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нажмите элемент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собрания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выберите нужные параметры.</a:t>
            </a: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(Необязательно) Заранее загрузите вложения для собрания. В этом случае, когда участники присоединятся к собранию, все будет готово для работы. См. раздел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Предварительная загрузка вложений для собрания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Skype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78D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для бизнеса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(Необязательно) В разделе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ленте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выберите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по планированию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убедитесь, что для собрания выбрано самое удобное время.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Почти готово! Перепроверьте все данные и выберите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3636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2F2F2F"/>
              </a:solidFill>
              <a:effectLst/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61122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73E0A5-150C-42E0-9CFB-0D4721EDC681}"/>
              </a:ext>
            </a:extLst>
          </p:cNvPr>
          <p:cNvSpPr txBox="1">
            <a:spLocks/>
          </p:cNvSpPr>
          <p:nvPr/>
        </p:nvSpPr>
        <p:spPr>
          <a:xfrm>
            <a:off x="1532078" y="199597"/>
            <a:ext cx="10018713" cy="899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Настройка собрания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1BAD06-E170-426C-B9CA-5CBB29D21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42" y="3066416"/>
            <a:ext cx="1086408" cy="106649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6ECEC3A-574A-4AEB-8804-D4012BF2F5D2}"/>
              </a:ext>
            </a:extLst>
          </p:cNvPr>
          <p:cNvSpPr/>
          <p:nvPr/>
        </p:nvSpPr>
        <p:spPr>
          <a:xfrm>
            <a:off x="2413506" y="3389203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12D29-E290-4FA2-9C99-1834D1E1F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80" y="2895196"/>
            <a:ext cx="2773634" cy="1560169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29F4038C-2453-4F09-A7B9-D09D62642DAE}"/>
              </a:ext>
            </a:extLst>
          </p:cNvPr>
          <p:cNvSpPr/>
          <p:nvPr/>
        </p:nvSpPr>
        <p:spPr>
          <a:xfrm>
            <a:off x="6541434" y="3389202"/>
            <a:ext cx="1086408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B41821-DC52-4724-8328-3B5476F51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4890" r="43750" b="41111"/>
          <a:stretch/>
        </p:blipFill>
        <p:spPr>
          <a:xfrm>
            <a:off x="7845995" y="2403912"/>
            <a:ext cx="4083792" cy="25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23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4257</TotalTime>
  <Words>129</Words>
  <Application>Microsoft Office PowerPoint</Application>
  <PresentationFormat>Широкоэкранный</PresentationFormat>
  <Paragraphs>52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&amp;quot</vt:lpstr>
      <vt:lpstr>Arial</vt:lpstr>
      <vt:lpstr>Corbel</vt:lpstr>
      <vt:lpstr>Segoe UI</vt:lpstr>
      <vt:lpstr>Times New Roman</vt:lpstr>
      <vt:lpstr>Параллакс</vt:lpstr>
      <vt:lpstr>Skype для бизнеса</vt:lpstr>
      <vt:lpstr> </vt:lpstr>
      <vt:lpstr>Установка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Skype для бизнеса</dc:title>
  <dc:creator>Юрий Виноградский</dc:creator>
  <cp:lastModifiedBy>Столярова Надежда Борисовна</cp:lastModifiedBy>
  <cp:revision>15</cp:revision>
  <dcterms:created xsi:type="dcterms:W3CDTF">2018-04-24T09:11:14Z</dcterms:created>
  <dcterms:modified xsi:type="dcterms:W3CDTF">2018-12-13T08:55:09Z</dcterms:modified>
</cp:coreProperties>
</file>